
<file path=[Content_Types].xml><?xml version="1.0" encoding="utf-8"?>
<Types xmlns="http://schemas.openxmlformats.org/package/2006/content-types">
  <Override PartName="/ppt/tags/tag8.xml" ContentType="application/vnd.openxmlformats-officedocument.presentationml.tags+xml"/>
  <Override PartName="/ppt/tags/tag104.xml" ContentType="application/vnd.openxmlformats-officedocument.presentationml.tags+xml"/>
  <Override PartName="/ppt/tags/tag140.xml" ContentType="application/vnd.openxmlformats-officedocument.presentationml.tags+xml"/>
  <Override PartName="/ppt/tags/tag151.xml" ContentType="application/vnd.openxmlformats-officedocument.presentationml.tags+xml"/>
  <Override PartName="/ppt/slideLayouts/slideLayout2.xml" ContentType="application/vnd.openxmlformats-officedocument.presentationml.slideLayout+xml"/>
  <Override PartName="/ppt/tags/tag49.xml" ContentType="application/vnd.openxmlformats-officedocument.presentationml.tags+xml"/>
  <Override PartName="/ppt/tags/tag96.xml" ContentType="application/vnd.openxmlformats-officedocument.presentationml.tags+xml"/>
  <Override PartName="/ppt/tags/tag205.xml" ContentType="application/vnd.openxmlformats-officedocument.presentationml.tags+xml"/>
  <Override PartName="/ppt/tags/tag216.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slideLayouts/slideLayout13.xml" ContentType="application/vnd.openxmlformats-officedocument.presentationml.slideLayout+xml"/>
  <Override PartName="/ppt/tags/tag85.xml" ContentType="application/vnd.openxmlformats-officedocument.presentationml.tags+xml"/>
  <Override PartName="/ppt/tags/tag189.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178.xml" ContentType="application/vnd.openxmlformats-officedocument.presentationml.tags+xml"/>
  <Override PartName="/ppt/tags/tag52.xml" ContentType="application/vnd.openxmlformats-officedocument.presentationml.tags+xml"/>
  <Override PartName="/ppt/tags/tag109.xml" ContentType="application/vnd.openxmlformats-officedocument.presentationml.tags+xml"/>
  <Override PartName="/ppt/tags/tag156.xml" ContentType="application/vnd.openxmlformats-officedocument.presentationml.tags+xml"/>
  <Override PartName="/ppt/tags/tag167.xml" ContentType="application/vnd.openxmlformats-officedocument.presentationml.tags+xml"/>
  <Override PartName="/ppt/tags/tag41.xml" ContentType="application/vnd.openxmlformats-officedocument.presentationml.tags+xml"/>
  <Override PartName="/ppt/tags/tag145.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tags/tag192.xml" ContentType="application/vnd.openxmlformats-officedocument.presentationml.tags+xml"/>
  <Default Extension="xlsx" ContentType="application/vnd.openxmlformats-officedocument.spreadsheetml.sheet"/>
  <Override PartName="/ppt/tags/tag30.xml" ContentType="application/vnd.openxmlformats-officedocument.presentationml.tags+xml"/>
  <Override PartName="/ppt/tags/tag134.xml" ContentType="application/vnd.openxmlformats-officedocument.presentationml.tags+xml"/>
  <Override PartName="/ppt/tags/tag181.xml" ContentType="application/vnd.openxmlformats-officedocument.presentationml.tags+xml"/>
  <Override PartName="/ppt/slides/slide5.xml" ContentType="application/vnd.openxmlformats-officedocument.presentationml.slide+xml"/>
  <Override PartName="/ppt/slideLayouts/slideLayout7.xml" ContentType="application/vnd.openxmlformats-officedocument.presentationml.slideLayout+xml"/>
  <Override PartName="/ppt/tags/tag112.xml" ContentType="application/vnd.openxmlformats-officedocument.presentationml.tags+xml"/>
  <Override PartName="/ppt/tags/tag123.xml" ContentType="application/vnd.openxmlformats-officedocument.presentationml.tags+xml"/>
  <Default Extension="png" ContentType="image/png"/>
  <Override PartName="/ppt/tags/tag170.xml" ContentType="application/vnd.openxmlformats-officedocument.presentationml.tags+xml"/>
  <Override PartName="/ppt/diagrams/drawing3.xml" ContentType="application/vnd.ms-office.drawingml.diagramDrawing+xml"/>
  <Override PartName="/ppt/tags/tag5.xml" ContentType="application/vnd.openxmlformats-officedocument.presentationml.tags+xml"/>
  <Override PartName="/ppt/slideLayouts/slideLayout18.xml" ContentType="application/vnd.openxmlformats-officedocument.presentationml.slideLayout+xml"/>
  <Override PartName="/ppt/theme/theme2.xml" ContentType="application/vnd.openxmlformats-officedocument.theme+xml"/>
  <Override PartName="/ppt/tags/tag79.xml" ContentType="application/vnd.openxmlformats-officedocument.presentationml.tags+xml"/>
  <Override PartName="/ppt/tags/tag101.xml" ContentType="application/vnd.openxmlformats-officedocument.presentationml.tags+xml"/>
  <Override PartName="/ppt/diagrams/quickStyle3.xml" ContentType="application/vnd.openxmlformats-officedocument.drawingml.diagramStyle+xml"/>
  <Override PartName="/ppt/tags/tag68.xml" ContentType="application/vnd.openxmlformats-officedocument.presentationml.tags+xml"/>
  <Override PartName="/ppt/presentation.xml" ContentType="application/vnd.openxmlformats-officedocument.presentationml.presentation.main+xml"/>
  <Override PartName="/ppt/tags/tag57.xml" ContentType="application/vnd.openxmlformats-officedocument.presentationml.tags+xml"/>
  <Override PartName="/ppt/tags/tag213.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35.xml" ContentType="application/vnd.openxmlformats-officedocument.presentationml.tags+xml"/>
  <Override PartName="/ppt/tags/tag46.xml" ContentType="application/vnd.openxmlformats-officedocument.presentationml.tags+xml"/>
  <Override PartName="/ppt/slideLayouts/slideLayout21.xml" ContentType="application/vnd.openxmlformats-officedocument.presentationml.slideLayout+xml"/>
  <Override PartName="/ppt/tags/tag82.xml" ContentType="application/vnd.openxmlformats-officedocument.presentationml.tags+xml"/>
  <Override PartName="/ppt/tags/tag93.xml" ContentType="application/vnd.openxmlformats-officedocument.presentationml.tags+xml"/>
  <Override PartName="/ppt/tags/tag139.xml" ContentType="application/vnd.openxmlformats-officedocument.presentationml.tags+xml"/>
  <Override PartName="/ppt/tags/tag186.xml" ContentType="application/vnd.openxmlformats-officedocument.presentationml.tags+xml"/>
  <Override PartName="/ppt/tags/tag197.xml" ContentType="application/vnd.openxmlformats-officedocument.presentationml.tags+xml"/>
  <Override PartName="/ppt/tags/tag20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Override PartName="/ppt/tags/tag71.xml" ContentType="application/vnd.openxmlformats-officedocument.presentationml.tags+xml"/>
  <Override PartName="/ppt/tags/tag128.xml" ContentType="application/vnd.openxmlformats-officedocument.presentationml.tags+xml"/>
  <Override PartName="/ppt/tags/tag175.xml" ContentType="application/vnd.openxmlformats-officedocument.presentationml.tags+xml"/>
  <Override PartName="/ppt/tags/tag13.xml" ContentType="application/vnd.openxmlformats-officedocument.presentationml.tags+xml"/>
  <Override PartName="/ppt/tags/tag60.xml" ContentType="application/vnd.openxmlformats-officedocument.presentationml.tags+xml"/>
  <Override PartName="/ppt/tags/tag117.xml" ContentType="application/vnd.openxmlformats-officedocument.presentationml.tags+xml"/>
  <Override PartName="/ppt/tags/tag164.xml" ContentType="application/vnd.openxmlformats-officedocument.presentationml.tags+xml"/>
  <Override PartName="/ppt/tags/tag106.xml" ContentType="application/vnd.openxmlformats-officedocument.presentationml.tags+xml"/>
  <Override PartName="/ppt/tags/tag142.xml" ContentType="application/vnd.openxmlformats-officedocument.presentationml.tags+xml"/>
  <Override PartName="/ppt/tags/tag153.xml" ContentType="application/vnd.openxmlformats-officedocument.presentationml.tags+xml"/>
  <Override PartName="/ppt/tags/tag131.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ags/tag98.xml" ContentType="application/vnd.openxmlformats-officedocument.presentationml.tags+xml"/>
  <Override PartName="/ppt/tags/tag102.xml" ContentType="application/vnd.openxmlformats-officedocument.presentationml.tags+xml"/>
  <Override PartName="/ppt/tags/tag120.xml" ContentType="application/vnd.openxmlformats-officedocument.presentationml.tags+xml"/>
  <Override PartName="/ppt/theme/theme3.xml" ContentType="application/vnd.openxmlformats-officedocument.theme+xml"/>
  <Override PartName="/ppt/tags/tag207.xml" ContentType="application/vnd.openxmlformats-officedocument.presentationml.tags+xml"/>
  <Override PartName="/ppt/tags/tag218.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slideLayouts/slideLayout15.xml" ContentType="application/vnd.openxmlformats-officedocument.presentationml.slideLayout+xml"/>
  <Override PartName="/ppt/tags/tag69.xml" ContentType="application/vnd.openxmlformats-officedocument.presentationml.tags+xml"/>
  <Override PartName="/ppt/tags/tag87.xml" ContentType="application/vnd.openxmlformats-officedocument.presentationml.tags+xml"/>
  <Default Extension="rels" ContentType="application/vnd.openxmlformats-package.relationships+xml"/>
  <Override PartName="/ppt/tags/tag29.xml" ContentType="application/vnd.openxmlformats-officedocument.presentationml.tags+xml"/>
  <Override PartName="/ppt/tags/tag47.xml" ContentType="application/vnd.openxmlformats-officedocument.presentationml.tags+xml"/>
  <Override PartName="/ppt/slideLayouts/slideLayout22.xml" ContentType="application/vnd.openxmlformats-officedocument.presentationml.slideLayout+xml"/>
  <Override PartName="/ppt/tags/tag76.xml" ContentType="application/vnd.openxmlformats-officedocument.presentationml.tags+xml"/>
  <Override PartName="/ppt/tags/tag94.xml" ContentType="application/vnd.openxmlformats-officedocument.presentationml.tags+xml"/>
  <Override PartName="/ppt/tags/tag198.xml" ContentType="application/vnd.openxmlformats-officedocument.presentationml.tags+xml"/>
  <Override PartName="/ppt/tags/tag203.xml" ContentType="application/vnd.openxmlformats-officedocument.presentationml.tags+xml"/>
  <Override PartName="/ppt/tags/tag214.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58.xml" ContentType="application/vnd.openxmlformats-officedocument.presentationml.tags+xml"/>
  <Override PartName="/ppt/tags/tag169.xml" ContentType="application/vnd.openxmlformats-officedocument.presentationml.tags+xml"/>
  <Override PartName="/ppt/tags/tag187.xml" ContentType="application/vnd.openxmlformats-officedocument.presentationml.tags+xml"/>
  <Override PartName="/ppt/tags/tag210.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90.xml" ContentType="application/vnd.openxmlformats-officedocument.presentationml.tags+xml"/>
  <Override PartName="/ppt/tags/tag118.xml" ContentType="application/vnd.openxmlformats-officedocument.presentationml.tags+xml"/>
  <Override PartName="/ppt/tags/tag129.xml" ContentType="application/vnd.openxmlformats-officedocument.presentationml.tags+xml"/>
  <Override PartName="/ppt/tags/tag147.xml" ContentType="application/vnd.openxmlformats-officedocument.presentationml.tags+xml"/>
  <Override PartName="/ppt/tags/tag165.xml" ContentType="application/vnd.openxmlformats-officedocument.presentationml.tags+xml"/>
  <Override PartName="/ppt/tags/tag176.xml" ContentType="application/vnd.openxmlformats-officedocument.presentationml.tags+xml"/>
  <Override PartName="/ppt/diagrams/layout3.xml" ContentType="application/vnd.openxmlformats-officedocument.drawingml.diagramLayout+xml"/>
  <Override PartName="/ppt/tags/tag194.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tags/tag136.xml" ContentType="application/vnd.openxmlformats-officedocument.presentationml.tags+xml"/>
  <Override PartName="/ppt/tags/tag154.xml" ContentType="application/vnd.openxmlformats-officedocument.presentationml.tags+xml"/>
  <Override PartName="/ppt/tags/tag183.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tags/tag114.xml" ContentType="application/vnd.openxmlformats-officedocument.presentationml.tags+xml"/>
  <Override PartName="/ppt/tags/tag125.xml" ContentType="application/vnd.openxmlformats-officedocument.presentationml.tags+xml"/>
  <Override PartName="/ppt/tags/tag143.xml" ContentType="application/vnd.openxmlformats-officedocument.presentationml.tags+xml"/>
  <Override PartName="/ppt/tags/tag161.xml" ContentType="application/vnd.openxmlformats-officedocument.presentationml.tags+xml"/>
  <Override PartName="/ppt/tags/tag172.xml" ContentType="application/vnd.openxmlformats-officedocument.presentationml.tags+xml"/>
  <Override PartName="/ppt/tags/tag190.xml" ContentType="application/vnd.openxmlformats-officedocument.presentationml.tags+xml"/>
  <Override PartName="/ppt/charts/chart1.xml" ContentType="application/vnd.openxmlformats-officedocument.drawingml.chart+xml"/>
  <Override PartName="/ppt/slideMasters/slideMaster2.xml" ContentType="application/vnd.openxmlformats-officedocument.presentationml.slideMaster+xml"/>
  <Override PartName="/ppt/tags/tag7.xml" ContentType="application/vnd.openxmlformats-officedocument.presentationml.tags+xml"/>
  <Override PartName="/ppt/tags/tag103.xml" ContentType="application/vnd.openxmlformats-officedocument.presentationml.tags+xml"/>
  <Override PartName="/ppt/tags/tag132.xml" ContentType="application/vnd.openxmlformats-officedocument.presentationml.tags+xml"/>
  <Override PartName="/ppt/theme/theme4.xml" ContentType="application/vnd.openxmlformats-officedocument.theme+xml"/>
  <Override PartName="/ppt/diagrams/colors2.xml" ContentType="application/vnd.openxmlformats-officedocument.drawingml.diagramColors+xml"/>
  <Override PartName="/ppt/tags/tag150.xml" ContentType="application/vnd.openxmlformats-officedocument.presentationml.tags+xml"/>
  <Override PartName="/ppt/notesSlides/notesSlide1.xml" ContentType="application/vnd.openxmlformats-officedocument.presentationml.notesSlide+xml"/>
  <Override PartName="/ppt/slides/slide3.xml" ContentType="application/vnd.openxmlformats-officedocument.presentationml.slide+xml"/>
  <Override PartName="/ppt/slideLayouts/slideLayout5.xml" ContentType="application/vnd.openxmlformats-officedocument.presentationml.slideLayout+xml"/>
  <Override PartName="/ppt/tags/tag99.xml" ContentType="application/vnd.openxmlformats-officedocument.presentationml.tags+xml"/>
  <Override PartName="/ppt/tags/tag110.xml" ContentType="application/vnd.openxmlformats-officedocument.presentationml.tags+xml"/>
  <Override PartName="/ppt/tags/tag121.xml" ContentType="application/vnd.openxmlformats-officedocument.presentationml.tags+xml"/>
  <Override PartName="/ppt/diagrams/drawing1.xml" ContentType="application/vnd.ms-office.drawingml.diagramDrawing+xml"/>
  <Override PartName="/ppt/tags/tag208.xml" ContentType="application/vnd.openxmlformats-officedocument.presentationml.tags+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slideLayouts/slideLayout16.xml" ContentType="application/vnd.openxmlformats-officedocument.presentationml.slideLayout+xml"/>
  <Override PartName="/ppt/tags/tag77.xml" ContentType="application/vnd.openxmlformats-officedocument.presentationml.tags+xml"/>
  <Override PartName="/ppt/tags/tag88.xml" ContentType="application/vnd.openxmlformats-officedocument.presentationml.tags+xml"/>
  <Override PartName="/ppt/diagrams/quickStyle1.xml" ContentType="application/vnd.openxmlformats-officedocument.drawingml.diagramStyle+xml"/>
  <Override PartName="/ppt/tags/tag215.xml" ContentType="application/vnd.openxmlformats-officedocument.presentationml.tags+xml"/>
  <Override PartName="/ppt/slides/slide13.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tags/tag188.xml" ContentType="application/vnd.openxmlformats-officedocument.presentationml.tags+xml"/>
  <Override PartName="/ppt/tags/tag199.xml" ContentType="application/vnd.openxmlformats-officedocument.presentationml.tags+xml"/>
  <Override PartName="/ppt/tags/tag204.xml" ContentType="application/vnd.openxmlformats-officedocument.presentationml.tags+xml"/>
  <Override PartName="/ppt/tags/tag26.xml" ContentType="application/vnd.openxmlformats-officedocument.presentationml.tags+xml"/>
  <Override PartName="/ppt/tags/tag55.xml" ContentType="application/vnd.openxmlformats-officedocument.presentationml.tags+xml"/>
  <Override PartName="/ppt/slideLayouts/slideLayout12.xml" ContentType="application/vnd.openxmlformats-officedocument.presentationml.slideLayout+xml"/>
  <Override PartName="/ppt/tags/tag73.xml" ContentType="application/vnd.openxmlformats-officedocument.presentationml.tags+xml"/>
  <Override PartName="/ppt/tags/tag159.xml" ContentType="application/vnd.openxmlformats-officedocument.presentationml.tags+xml"/>
  <Override PartName="/ppt/tags/tag177.xml" ContentType="application/vnd.openxmlformats-officedocument.presentationml.tags+xml"/>
  <Override PartName="/ppt/tags/tag211.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tags/tag119.xml" ContentType="application/vnd.openxmlformats-officedocument.presentationml.tags+xml"/>
  <Override PartName="/ppt/tags/tag137.xml" ContentType="application/vnd.openxmlformats-officedocument.presentationml.tags+xml"/>
  <Override PartName="/ppt/tags/tag148.xml" ContentType="application/vnd.openxmlformats-officedocument.presentationml.tags+xml"/>
  <Override PartName="/ppt/tags/tag166.xml" ContentType="application/vnd.openxmlformats-officedocument.presentationml.tags+xml"/>
  <Override PartName="/ppt/tags/tag184.xml" ContentType="application/vnd.openxmlformats-officedocument.presentationml.tags+xml"/>
  <Override PartName="/ppt/tags/tag195.xml" ContentType="application/vnd.openxmlformats-officedocument.presentationml.tags+xml"/>
  <Override PartName="/ppt/tags/tag200.xml" ContentType="application/vnd.openxmlformats-officedocument.presentationml.tags+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tags/tag108.xml" ContentType="application/vnd.openxmlformats-officedocument.presentationml.tags+xml"/>
  <Override PartName="/ppt/tags/tag126.xml" ContentType="application/vnd.openxmlformats-officedocument.presentationml.tags+xml"/>
  <Override PartName="/ppt/tags/tag155.xml" ContentType="application/vnd.openxmlformats-officedocument.presentationml.tags+xml"/>
  <Override PartName="/ppt/tags/tag173.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115.xml" ContentType="application/vnd.openxmlformats-officedocument.presentationml.tags+xml"/>
  <Override PartName="/ppt/tags/tag133.xml" ContentType="application/vnd.openxmlformats-officedocument.presentationml.tags+xml"/>
  <Override PartName="/ppt/tags/tag144.xml" ContentType="application/vnd.openxmlformats-officedocument.presentationml.tags+xml"/>
  <Override PartName="/ppt/diagrams/data1.xml" ContentType="application/vnd.openxmlformats-officedocument.drawingml.diagramData+xml"/>
  <Override PartName="/ppt/tags/tag162.xml" ContentType="application/vnd.openxmlformats-officedocument.presentationml.tags+xml"/>
  <Override PartName="/ppt/diagrams/colors3.xml" ContentType="application/vnd.openxmlformats-officedocument.drawingml.diagramColors+xml"/>
  <Override PartName="/ppt/tags/tag180.xml" ContentType="application/vnd.openxmlformats-officedocument.presentationml.tags+xml"/>
  <Override PartName="/ppt/tags/tag191.xml" ContentType="application/vnd.openxmlformats-officedocument.presentationml.tags+xml"/>
  <Override PartName="/ppt/tags/tag122.xml" ContentType="application/vnd.openxmlformats-officedocument.presentationml.tags+xml"/>
  <Override PartName="/ppt/diagrams/drawing2.xml" ContentType="application/vnd.ms-office.drawingml.diagramDrawing+xml"/>
  <Override PartName="/ppt/tags/tag209.xml" ContentType="application/vnd.openxmlformats-officedocument.presentationml.tags+xml"/>
  <Override PartName="/ppt/slides/slide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ags/tag89.xml" ContentType="application/vnd.openxmlformats-officedocument.presentationml.tags+xml"/>
  <Override PartName="/ppt/tags/tag111.xml" ContentType="application/vnd.openxmlformats-officedocument.presentationml.tags+xml"/>
  <Override PartName="/ppt/diagrams/quickStyle2.xml" ContentType="application/vnd.openxmlformats-officedocument.drawingml.diagramStyle+xml"/>
  <Override PartName="/ppt/theme/theme1.xml" ContentType="application/vnd.openxmlformats-officedocument.theme+xml"/>
  <Override PartName="/ppt/tags/tag78.xml" ContentType="application/vnd.openxmlformats-officedocument.presentationml.tags+xml"/>
  <Override PartName="/ppt/tags/tag100.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tags/tag45.xml" ContentType="application/vnd.openxmlformats-officedocument.presentationml.tags+xml"/>
  <Override PartName="/ppt/slideLayouts/slideLayout20.xml" ContentType="application/vnd.openxmlformats-officedocument.presentationml.slideLayout+xml"/>
  <Override PartName="/ppt/tags/tag92.xml" ContentType="application/vnd.openxmlformats-officedocument.presentationml.tags+xml"/>
  <Override PartName="/ppt/tags/tag149.xml" ContentType="application/vnd.openxmlformats-officedocument.presentationml.tags+xml"/>
  <Override PartName="/ppt/tags/tag196.xml" ContentType="application/vnd.openxmlformats-officedocument.presentationml.tags+xml"/>
  <Override PartName="/ppt/tags/tag201.xml" ContentType="application/vnd.openxmlformats-officedocument.presentationml.tags+xml"/>
  <Override PartName="/ppt/tags/tag212.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81.xml" ContentType="application/vnd.openxmlformats-officedocument.presentationml.tags+xml"/>
  <Override PartName="/ppt/tags/tag138.xml" ContentType="application/vnd.openxmlformats-officedocument.presentationml.tags+xml"/>
  <Override PartName="/ppt/tags/tag185.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70.xml" ContentType="application/vnd.openxmlformats-officedocument.presentationml.tags+xml"/>
  <Override PartName="/ppt/tags/tag116.xml" ContentType="application/vnd.openxmlformats-officedocument.presentationml.tags+xml"/>
  <Override PartName="/ppt/tags/tag127.xml" ContentType="application/vnd.openxmlformats-officedocument.presentationml.tags+xml"/>
  <Override PartName="/ppt/tags/tag163.xml" ContentType="application/vnd.openxmlformats-officedocument.presentationml.tags+xml"/>
  <Override PartName="/ppt/tags/tag174.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105.xml" ContentType="application/vnd.openxmlformats-officedocument.presentationml.tags+xml"/>
  <Override PartName="/ppt/tags/tag152.xml" ContentType="application/vnd.openxmlformats-officedocument.presentationml.tags+xml"/>
  <Override PartName="/ppt/tags/tag141.xml" ContentType="application/vnd.openxmlformats-officedocument.presentationml.tags+xml"/>
  <Override PartName="/ppt/presProps.xml" ContentType="application/vnd.openxmlformats-officedocument.presentationml.presProps+xml"/>
  <Override PartName="/ppt/tags/tag130.xml" ContentType="application/vnd.openxmlformats-officedocument.presentationml.tags+xml"/>
  <Override PartName="/ppt/tags/tag217.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Override PartName="/ppt/tags/tag206.xml" ContentType="application/vnd.openxmlformats-officedocument.presentationml.tags+xml"/>
  <Override PartName="/ppt/tags/tag1.xml" ContentType="application/vnd.openxmlformats-officedocument.presentationml.tags+xml"/>
  <Override PartName="/ppt/tags/tag28.xml" ContentType="application/vnd.openxmlformats-officedocument.presentationml.tags+xml"/>
  <Override PartName="/ppt/slideLayouts/slideLayout14.xml" ContentType="application/vnd.openxmlformats-officedocument.presentationml.slideLayout+xml"/>
  <Override PartName="/ppt/tags/tag75.xml" ContentType="application/vnd.openxmlformats-officedocument.presentationml.tags+xml"/>
  <Override PartName="/ppt/tags/tag179.xml" ContentType="application/vnd.openxmlformats-officedocument.presentationml.tags+xml"/>
  <Override PartName="/ppt/tags/tag17.xml" ContentType="application/vnd.openxmlformats-officedocument.presentationml.tags+xml"/>
  <Override PartName="/ppt/tags/tag64.xml" ContentType="application/vnd.openxmlformats-officedocument.presentationml.tags+xml"/>
  <Override PartName="/ppt/tags/tag168.xml" ContentType="application/vnd.openxmlformats-officedocument.presentationml.tags+xml"/>
  <Override PartName="/ppt/tags/tag53.xml" ContentType="application/vnd.openxmlformats-officedocument.presentationml.tags+xml"/>
  <Override PartName="/ppt/diagrams/layout2.xml" ContentType="application/vnd.openxmlformats-officedocument.drawingml.diagramLayout+xml"/>
  <Override PartName="/ppt/tags/tag157.xml" ContentType="application/vnd.openxmlformats-officedocument.presentationml.tags+xml"/>
  <Default Extension="gif" ContentType="image/gif"/>
  <Override PartName="/ppt/tags/tag31.xml" ContentType="application/vnd.openxmlformats-officedocument.presentationml.tags+xml"/>
  <Override PartName="/ppt/tags/tag42.xml" ContentType="application/vnd.openxmlformats-officedocument.presentationml.tags+xml"/>
  <Override PartName="/ppt/tags/tag135.xml" ContentType="application/vnd.openxmlformats-officedocument.presentationml.tags+xml"/>
  <Override PartName="/ppt/tags/tag146.xml" ContentType="application/vnd.openxmlformats-officedocument.presentationml.tags+xml"/>
  <Override PartName="/ppt/diagrams/data3.xml" ContentType="application/vnd.openxmlformats-officedocument.drawingml.diagramData+xml"/>
  <Override PartName="/ppt/tags/tag182.xml" ContentType="application/vnd.openxmlformats-officedocument.presentationml.tags+xml"/>
  <Override PartName="/ppt/tags/tag193.xml" ContentType="application/vnd.openxmlformats-officedocument.presentationml.tags+xml"/>
  <Override PartName="/ppt/handoutMasters/handoutMaster1.xml" ContentType="application/vnd.openxmlformats-officedocument.presentationml.handoutMaster+xml"/>
  <Override PartName="/ppt/tags/tag20.xml" ContentType="application/vnd.openxmlformats-officedocument.presentationml.tags+xml"/>
  <Override PartName="/ppt/tags/tag124.xml" ContentType="application/vnd.openxmlformats-officedocument.presentationml.tags+xml"/>
  <Override PartName="/ppt/tags/tag17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Layouts/slideLayout19.xml" ContentType="application/vnd.openxmlformats-officedocument.presentationml.slideLayout+xml"/>
  <Override PartName="/ppt/tags/tag113.xml" ContentType="application/vnd.openxmlformats-officedocument.presentationml.tags+xml"/>
  <Override PartName="/ppt/tags/tag160.xml" ContentType="application/vnd.openxmlformats-officedocument.presentationml.tag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792" r:id="rId2"/>
  </p:sldMasterIdLst>
  <p:notesMasterIdLst>
    <p:notesMasterId r:id="rId19"/>
  </p:notesMasterIdLst>
  <p:handoutMasterIdLst>
    <p:handoutMasterId r:id="rId20"/>
  </p:handoutMasterIdLst>
  <p:sldIdLst>
    <p:sldId id="256" r:id="rId3"/>
    <p:sldId id="270" r:id="rId4"/>
    <p:sldId id="271" r:id="rId5"/>
    <p:sldId id="281" r:id="rId6"/>
    <p:sldId id="258" r:id="rId7"/>
    <p:sldId id="264" r:id="rId8"/>
    <p:sldId id="280" r:id="rId9"/>
    <p:sldId id="265" r:id="rId10"/>
    <p:sldId id="279" r:id="rId11"/>
    <p:sldId id="273" r:id="rId12"/>
    <p:sldId id="274" r:id="rId13"/>
    <p:sldId id="260" r:id="rId14"/>
    <p:sldId id="276" r:id="rId15"/>
    <p:sldId id="282" r:id="rId16"/>
    <p:sldId id="278"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0E50C763-058B-4653-975D-10F374088C91}">
          <p14:sldIdLst>
            <p14:sldId id="256"/>
            <p14:sldId id="270"/>
            <p14:sldId id="271"/>
            <p14:sldId id="281"/>
            <p14:sldId id="258"/>
            <p14:sldId id="264"/>
            <p14:sldId id="280"/>
            <p14:sldId id="265"/>
            <p14:sldId id="279"/>
            <p14:sldId id="273"/>
            <p14:sldId id="274"/>
            <p14:sldId id="260"/>
            <p14:sldId id="276"/>
            <p14:sldId id="282"/>
            <p14:sldId id="278"/>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1" autoAdjust="0"/>
  </p:normalViewPr>
  <p:slideViewPr>
    <p:cSldViewPr>
      <p:cViewPr>
        <p:scale>
          <a:sx n="71" d="100"/>
          <a:sy n="71" d="100"/>
        </p:scale>
        <p:origin x="-1344" y="-78"/>
      </p:cViewPr>
      <p:guideLst>
        <p:guide orient="horz" pos="2160"/>
        <p:guide pos="2880"/>
      </p:guideLst>
    </p:cSldViewPr>
  </p:slideViewPr>
  <p:outlineViewPr>
    <p:cViewPr>
      <p:scale>
        <a:sx n="33" d="100"/>
        <a:sy n="33" d="100"/>
      </p:scale>
      <p:origin x="0" y="3924"/>
    </p:cViewPr>
  </p:outlineViewPr>
  <p:notesTextViewPr>
    <p:cViewPr>
      <p:scale>
        <a:sx n="1" d="1"/>
        <a:sy n="1" d="1"/>
      </p:scale>
      <p:origin x="0" y="0"/>
    </p:cViewPr>
  </p:notesTextViewPr>
  <p:notesViewPr>
    <p:cSldViewPr showGuides="1">
      <p:cViewPr varScale="1">
        <p:scale>
          <a:sx n="53" d="100"/>
          <a:sy n="53" d="100"/>
        </p:scale>
        <p:origin x="-259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6"/>
  <c:chart>
    <c:plotArea>
      <c:layout/>
      <c:pieChart>
        <c:varyColors val="1"/>
        <c:ser>
          <c:idx val="0"/>
          <c:order val="0"/>
          <c:dLbls>
            <c:dLbl>
              <c:idx val="0"/>
              <c:layout/>
              <c:tx>
                <c:rich>
                  <a:bodyPr/>
                  <a:lstStyle/>
                  <a:p>
                    <a:r>
                      <a:rPr lang="en-US" sz="1200" dirty="0">
                        <a:solidFill>
                          <a:schemeClr val="bg1"/>
                        </a:solidFill>
                      </a:rPr>
                      <a:t>Large Cap Equities</a:t>
                    </a:r>
                    <a:endParaRPr lang="en-US" sz="1200" dirty="0"/>
                  </a:p>
                </c:rich>
              </c:tx>
              <c:showCatName val="1"/>
            </c:dLbl>
            <c:dLbl>
              <c:idx val="1"/>
              <c:layout/>
              <c:tx>
                <c:rich>
                  <a:bodyPr/>
                  <a:lstStyle/>
                  <a:p>
                    <a:r>
                      <a:rPr lang="en-US" sz="1200" dirty="0">
                        <a:solidFill>
                          <a:schemeClr val="bg1"/>
                        </a:solidFill>
                      </a:rPr>
                      <a:t>Small Cap Equities</a:t>
                    </a:r>
                    <a:endParaRPr lang="en-US" sz="1200" dirty="0"/>
                  </a:p>
                </c:rich>
              </c:tx>
              <c:showCatName val="1"/>
            </c:dLbl>
            <c:dLbl>
              <c:idx val="2"/>
              <c:layout/>
              <c:tx>
                <c:rich>
                  <a:bodyPr/>
                  <a:lstStyle/>
                  <a:p>
                    <a:r>
                      <a:rPr lang="en-US" sz="1200" dirty="0">
                        <a:solidFill>
                          <a:schemeClr val="bg1"/>
                        </a:solidFill>
                      </a:rPr>
                      <a:t>Real Estate</a:t>
                    </a:r>
                    <a:endParaRPr lang="en-US" sz="1200" dirty="0"/>
                  </a:p>
                </c:rich>
              </c:tx>
              <c:showCatName val="1"/>
            </c:dLbl>
            <c:dLbl>
              <c:idx val="3"/>
              <c:layout/>
              <c:tx>
                <c:rich>
                  <a:bodyPr/>
                  <a:lstStyle/>
                  <a:p>
                    <a:r>
                      <a:rPr lang="en-US" sz="1050" dirty="0">
                        <a:solidFill>
                          <a:schemeClr val="bg1"/>
                        </a:solidFill>
                      </a:rPr>
                      <a:t>Commodities</a:t>
                    </a:r>
                    <a:endParaRPr lang="en-US" sz="1050" dirty="0"/>
                  </a:p>
                </c:rich>
              </c:tx>
              <c:showCatName val="1"/>
            </c:dLbl>
            <c:dLbl>
              <c:idx val="4"/>
              <c:layout/>
              <c:tx>
                <c:rich>
                  <a:bodyPr/>
                  <a:lstStyle/>
                  <a:p>
                    <a:r>
                      <a:rPr lang="en-US" sz="1100" dirty="0">
                        <a:solidFill>
                          <a:schemeClr val="bg1"/>
                        </a:solidFill>
                      </a:rPr>
                      <a:t>Sovereign Fixed Income</a:t>
                    </a:r>
                    <a:endParaRPr lang="en-US" sz="1100" dirty="0"/>
                  </a:p>
                </c:rich>
              </c:tx>
              <c:showCatName val="1"/>
            </c:dLbl>
            <c:txPr>
              <a:bodyPr/>
              <a:lstStyle/>
              <a:p>
                <a:pPr>
                  <a:defRPr>
                    <a:solidFill>
                      <a:schemeClr val="bg1"/>
                    </a:solidFill>
                  </a:defRPr>
                </a:pPr>
                <a:endParaRPr lang="en-US"/>
              </a:p>
            </c:txPr>
            <c:showCatName val="1"/>
            <c:showLeaderLines val="1"/>
          </c:dLbls>
          <c:cat>
            <c:strRef>
              <c:f>Sheet1!$A$1:$A$5</c:f>
              <c:strCache>
                <c:ptCount val="5"/>
                <c:pt idx="0">
                  <c:v>Large Cap Equities</c:v>
                </c:pt>
                <c:pt idx="1">
                  <c:v>Small Cap Equities</c:v>
                </c:pt>
                <c:pt idx="2">
                  <c:v>Real Estate</c:v>
                </c:pt>
                <c:pt idx="3">
                  <c:v>Commodities</c:v>
                </c:pt>
                <c:pt idx="4">
                  <c:v>Sovereign Fixed Income</c:v>
                </c:pt>
              </c:strCache>
            </c:strRef>
          </c:cat>
          <c:val>
            <c:numRef>
              <c:f>Sheet1!$B$1:$B$5</c:f>
              <c:numCache>
                <c:formatCode>General</c:formatCode>
                <c:ptCount val="5"/>
                <c:pt idx="0">
                  <c:v>26.5</c:v>
                </c:pt>
                <c:pt idx="1">
                  <c:v>10.5</c:v>
                </c:pt>
                <c:pt idx="2">
                  <c:v>18</c:v>
                </c:pt>
                <c:pt idx="3">
                  <c:v>15</c:v>
                </c:pt>
                <c:pt idx="4">
                  <c:v>30</c:v>
                </c:pt>
              </c:numCache>
            </c:numRef>
          </c:val>
        </c:ser>
        <c:dLbls>
          <c:showVal val="1"/>
        </c:dLbls>
        <c:firstSliceAng val="0"/>
      </c:pieChart>
    </c:plotArea>
    <c:plotVisOnly val="1"/>
    <c:dispBlanksAs val="zero"/>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2CDAEC-FBBE-43C2-B4D8-270D041E423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708C2C6-469B-4A56-98DC-76A8FD58EC9F}">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2000" dirty="0" smtClean="0"/>
            <a:t>Advisor</a:t>
          </a:r>
          <a:endParaRPr lang="en-US" sz="2000" dirty="0"/>
        </a:p>
      </dgm:t>
    </dgm:pt>
    <dgm:pt modelId="{0F55B848-5D73-4675-B34D-0E9943A317DC}" type="parTrans" cxnId="{391015CE-7818-4EE6-AE69-876AFB802C8D}">
      <dgm:prSet/>
      <dgm:spPr/>
      <dgm:t>
        <a:bodyPr/>
        <a:lstStyle/>
        <a:p>
          <a:endParaRPr lang="en-US"/>
        </a:p>
      </dgm:t>
    </dgm:pt>
    <dgm:pt modelId="{A3BC8D64-8628-4D1B-AA71-313DE8804AC6}" type="sibTrans" cxnId="{391015CE-7818-4EE6-AE69-876AFB802C8D}">
      <dgm:prSet/>
      <dgm:spPr/>
      <dgm:t>
        <a:bodyPr/>
        <a:lstStyle/>
        <a:p>
          <a:endParaRPr lang="en-US"/>
        </a:p>
      </dgm:t>
    </dgm:pt>
    <dgm:pt modelId="{65ABDB64-F8F5-404D-9AD3-9C67C8DCED13}">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2000" dirty="0" smtClean="0"/>
            <a:t>Independent</a:t>
          </a:r>
          <a:endParaRPr lang="en-US" sz="2000" dirty="0"/>
        </a:p>
      </dgm:t>
    </dgm:pt>
    <dgm:pt modelId="{08EE1BCD-F044-4603-B780-C896832C2C8F}" type="parTrans" cxnId="{8F6FB015-D523-47B6-BDEC-9F0AE4247A2D}">
      <dgm:prSet/>
      <dgm:spPr/>
      <dgm:t>
        <a:bodyPr/>
        <a:lstStyle/>
        <a:p>
          <a:endParaRPr lang="en-US"/>
        </a:p>
      </dgm:t>
    </dgm:pt>
    <dgm:pt modelId="{5E0F03F8-2C38-4BEF-B3AB-AAC2BACB9508}" type="sibTrans" cxnId="{8F6FB015-D523-47B6-BDEC-9F0AE4247A2D}">
      <dgm:prSet/>
      <dgm:spPr/>
      <dgm:t>
        <a:bodyPr/>
        <a:lstStyle/>
        <a:p>
          <a:endParaRPr lang="en-US"/>
        </a:p>
      </dgm:t>
    </dgm:pt>
    <dgm:pt modelId="{82807CA3-2C7A-4021-ADD4-92A0E6B1BC58}">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2000" dirty="0" smtClean="0"/>
            <a:t>Decision Makers</a:t>
          </a:r>
          <a:endParaRPr lang="en-US" sz="2000" dirty="0"/>
        </a:p>
      </dgm:t>
    </dgm:pt>
    <dgm:pt modelId="{6CB81A62-9CE6-431B-B89F-57139C66F662}" type="parTrans" cxnId="{430D58C8-6B9D-4212-99D9-255591F68D3B}">
      <dgm:prSet/>
      <dgm:spPr/>
      <dgm:t>
        <a:bodyPr/>
        <a:lstStyle/>
        <a:p>
          <a:endParaRPr lang="en-US"/>
        </a:p>
      </dgm:t>
    </dgm:pt>
    <dgm:pt modelId="{37CB3CA9-8403-49E4-88A2-E4CCA6720E2F}" type="sibTrans" cxnId="{430D58C8-6B9D-4212-99D9-255591F68D3B}">
      <dgm:prSet/>
      <dgm:spPr/>
      <dgm:t>
        <a:bodyPr/>
        <a:lstStyle/>
        <a:p>
          <a:endParaRPr lang="en-US"/>
        </a:p>
      </dgm:t>
    </dgm:pt>
    <dgm:pt modelId="{C0E50709-168C-4B4C-8DA5-404638A8A907}">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2000" dirty="0" smtClean="0"/>
            <a:t>Academic Research</a:t>
          </a:r>
          <a:endParaRPr lang="en-US" sz="2000" dirty="0"/>
        </a:p>
      </dgm:t>
    </dgm:pt>
    <dgm:pt modelId="{6A014A4A-AFCC-4F27-9F33-8D3191058777}" type="parTrans" cxnId="{9E9EA52A-BF76-4E9D-BE9E-B93D6F18139F}">
      <dgm:prSet/>
      <dgm:spPr/>
      <dgm:t>
        <a:bodyPr/>
        <a:lstStyle/>
        <a:p>
          <a:endParaRPr lang="en-US"/>
        </a:p>
      </dgm:t>
    </dgm:pt>
    <dgm:pt modelId="{7847CA41-3982-4D77-B555-171EB5ABE9E8}" type="sibTrans" cxnId="{9E9EA52A-BF76-4E9D-BE9E-B93D6F18139F}">
      <dgm:prSet/>
      <dgm:spPr/>
      <dgm:t>
        <a:bodyPr/>
        <a:lstStyle/>
        <a:p>
          <a:endParaRPr lang="en-US"/>
        </a:p>
      </dgm:t>
    </dgm:pt>
    <dgm:pt modelId="{23ACE289-DBAA-4311-8732-F6B670DFBC6A}">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2000" dirty="0" smtClean="0"/>
            <a:t>Portfolios Designed to Perform</a:t>
          </a:r>
          <a:endParaRPr lang="en-US" sz="2000" dirty="0"/>
        </a:p>
      </dgm:t>
    </dgm:pt>
    <dgm:pt modelId="{F74B8F80-6C0E-43C0-B9A3-C009EC48B8F6}" type="parTrans" cxnId="{254DC1D2-4627-416E-8FDD-DDA6976AE451}">
      <dgm:prSet/>
      <dgm:spPr/>
      <dgm:t>
        <a:bodyPr/>
        <a:lstStyle/>
        <a:p>
          <a:endParaRPr lang="en-US"/>
        </a:p>
      </dgm:t>
    </dgm:pt>
    <dgm:pt modelId="{9EE42ED8-D0C8-474A-86A3-D6F592035494}" type="sibTrans" cxnId="{254DC1D2-4627-416E-8FDD-DDA6976AE451}">
      <dgm:prSet/>
      <dgm:spPr/>
      <dgm:t>
        <a:bodyPr/>
        <a:lstStyle/>
        <a:p>
          <a:endParaRPr lang="en-US"/>
        </a:p>
      </dgm:t>
    </dgm:pt>
    <dgm:pt modelId="{BE76E5F3-8AF3-4341-8E75-D361D6E7AC5D}">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2000" dirty="0" smtClean="0"/>
            <a:t>Fiduciary Duty To Client</a:t>
          </a:r>
          <a:endParaRPr lang="en-US" sz="2000" dirty="0"/>
        </a:p>
      </dgm:t>
    </dgm:pt>
    <dgm:pt modelId="{6CAADC5C-BEC3-4075-BF16-BAA4BF179B61}" type="parTrans" cxnId="{6C8A292E-C388-49FA-81E2-BA9BAE1DED94}">
      <dgm:prSet/>
      <dgm:spPr/>
      <dgm:t>
        <a:bodyPr/>
        <a:lstStyle/>
        <a:p>
          <a:endParaRPr lang="en-US"/>
        </a:p>
      </dgm:t>
    </dgm:pt>
    <dgm:pt modelId="{F3C0B9F6-525F-4306-8112-4C73D2996B83}" type="sibTrans" cxnId="{6C8A292E-C388-49FA-81E2-BA9BAE1DED94}">
      <dgm:prSet/>
      <dgm:spPr/>
      <dgm:t>
        <a:bodyPr/>
        <a:lstStyle/>
        <a:p>
          <a:endParaRPr lang="en-US"/>
        </a:p>
      </dgm:t>
    </dgm:pt>
    <dgm:pt modelId="{EF749210-0012-4FA6-991E-926D9C4F0F5D}">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2000" dirty="0" smtClean="0"/>
            <a:t>Dedicated to Client Success</a:t>
          </a:r>
          <a:endParaRPr lang="en-US" sz="2000" dirty="0"/>
        </a:p>
      </dgm:t>
    </dgm:pt>
    <dgm:pt modelId="{8B51110A-A320-46D6-B72C-11FC99932D8F}" type="parTrans" cxnId="{78195772-298C-43F6-BC92-32256CD0A59E}">
      <dgm:prSet/>
      <dgm:spPr/>
      <dgm:t>
        <a:bodyPr/>
        <a:lstStyle/>
        <a:p>
          <a:endParaRPr lang="en-US"/>
        </a:p>
      </dgm:t>
    </dgm:pt>
    <dgm:pt modelId="{54B32367-5F5A-477F-8CA5-9C70FD483A56}" type="sibTrans" cxnId="{78195772-298C-43F6-BC92-32256CD0A59E}">
      <dgm:prSet/>
      <dgm:spPr/>
      <dgm:t>
        <a:bodyPr/>
        <a:lstStyle/>
        <a:p>
          <a:endParaRPr lang="en-US"/>
        </a:p>
      </dgm:t>
    </dgm:pt>
    <dgm:pt modelId="{B3629442-FDBD-4891-B021-A75197E9D50E}" type="pres">
      <dgm:prSet presAssocID="{542CDAEC-FBBE-43C2-B4D8-270D041E4236}" presName="linear" presStyleCnt="0">
        <dgm:presLayoutVars>
          <dgm:animLvl val="lvl"/>
          <dgm:resizeHandles val="exact"/>
        </dgm:presLayoutVars>
      </dgm:prSet>
      <dgm:spPr/>
      <dgm:t>
        <a:bodyPr/>
        <a:lstStyle/>
        <a:p>
          <a:endParaRPr lang="en-US"/>
        </a:p>
      </dgm:t>
    </dgm:pt>
    <dgm:pt modelId="{CE59E1C3-F508-403A-B46F-8C84DDCF6DB2}" type="pres">
      <dgm:prSet presAssocID="{6708C2C6-469B-4A56-98DC-76A8FD58EC9F}" presName="parentText" presStyleLbl="node1" presStyleIdx="0" presStyleCnt="7">
        <dgm:presLayoutVars>
          <dgm:chMax val="0"/>
          <dgm:bulletEnabled val="1"/>
        </dgm:presLayoutVars>
      </dgm:prSet>
      <dgm:spPr/>
      <dgm:t>
        <a:bodyPr/>
        <a:lstStyle/>
        <a:p>
          <a:endParaRPr lang="en-US"/>
        </a:p>
      </dgm:t>
    </dgm:pt>
    <dgm:pt modelId="{DCECEDBD-7EC5-4256-864B-BDE051DCC3F6}" type="pres">
      <dgm:prSet presAssocID="{A3BC8D64-8628-4D1B-AA71-313DE8804AC6}" presName="spacer" presStyleCnt="0"/>
      <dgm:spPr/>
    </dgm:pt>
    <dgm:pt modelId="{3595F3A0-8733-46B5-8AA0-77749558A95E}" type="pres">
      <dgm:prSet presAssocID="{65ABDB64-F8F5-404D-9AD3-9C67C8DCED13}" presName="parentText" presStyleLbl="node1" presStyleIdx="1" presStyleCnt="7">
        <dgm:presLayoutVars>
          <dgm:chMax val="0"/>
          <dgm:bulletEnabled val="1"/>
        </dgm:presLayoutVars>
      </dgm:prSet>
      <dgm:spPr/>
      <dgm:t>
        <a:bodyPr/>
        <a:lstStyle/>
        <a:p>
          <a:endParaRPr lang="en-US"/>
        </a:p>
      </dgm:t>
    </dgm:pt>
    <dgm:pt modelId="{A6261E05-79C3-44D5-8CC3-54A315C92AA4}" type="pres">
      <dgm:prSet presAssocID="{5E0F03F8-2C38-4BEF-B3AB-AAC2BACB9508}" presName="spacer" presStyleCnt="0"/>
      <dgm:spPr/>
    </dgm:pt>
    <dgm:pt modelId="{1D547303-55D3-44D7-91DD-1D8073C8C807}" type="pres">
      <dgm:prSet presAssocID="{82807CA3-2C7A-4021-ADD4-92A0E6B1BC58}" presName="parentText" presStyleLbl="node1" presStyleIdx="2" presStyleCnt="7">
        <dgm:presLayoutVars>
          <dgm:chMax val="0"/>
          <dgm:bulletEnabled val="1"/>
        </dgm:presLayoutVars>
      </dgm:prSet>
      <dgm:spPr/>
      <dgm:t>
        <a:bodyPr/>
        <a:lstStyle/>
        <a:p>
          <a:endParaRPr lang="en-US"/>
        </a:p>
      </dgm:t>
    </dgm:pt>
    <dgm:pt modelId="{83E93EF0-B161-4E23-B25E-6A3280DA8C01}" type="pres">
      <dgm:prSet presAssocID="{37CB3CA9-8403-49E4-88A2-E4CCA6720E2F}" presName="spacer" presStyleCnt="0"/>
      <dgm:spPr/>
    </dgm:pt>
    <dgm:pt modelId="{D089582C-107E-4C01-B580-E192F50AF6AE}" type="pres">
      <dgm:prSet presAssocID="{C0E50709-168C-4B4C-8DA5-404638A8A907}" presName="parentText" presStyleLbl="node1" presStyleIdx="3" presStyleCnt="7">
        <dgm:presLayoutVars>
          <dgm:chMax val="0"/>
          <dgm:bulletEnabled val="1"/>
        </dgm:presLayoutVars>
      </dgm:prSet>
      <dgm:spPr/>
      <dgm:t>
        <a:bodyPr/>
        <a:lstStyle/>
        <a:p>
          <a:endParaRPr lang="en-US"/>
        </a:p>
      </dgm:t>
    </dgm:pt>
    <dgm:pt modelId="{25E7B139-99C5-4870-A0B2-98EDBDE8B051}" type="pres">
      <dgm:prSet presAssocID="{7847CA41-3982-4D77-B555-171EB5ABE9E8}" presName="spacer" presStyleCnt="0"/>
      <dgm:spPr/>
    </dgm:pt>
    <dgm:pt modelId="{3FF678B1-993D-4A31-BBCB-2B0BFD7CBCD8}" type="pres">
      <dgm:prSet presAssocID="{23ACE289-DBAA-4311-8732-F6B670DFBC6A}" presName="parentText" presStyleLbl="node1" presStyleIdx="4" presStyleCnt="7">
        <dgm:presLayoutVars>
          <dgm:chMax val="0"/>
          <dgm:bulletEnabled val="1"/>
        </dgm:presLayoutVars>
      </dgm:prSet>
      <dgm:spPr/>
      <dgm:t>
        <a:bodyPr/>
        <a:lstStyle/>
        <a:p>
          <a:endParaRPr lang="en-US"/>
        </a:p>
      </dgm:t>
    </dgm:pt>
    <dgm:pt modelId="{64887EB1-AC3A-4E5A-9ECE-71BF8C111CF2}" type="pres">
      <dgm:prSet presAssocID="{9EE42ED8-D0C8-474A-86A3-D6F592035494}" presName="spacer" presStyleCnt="0"/>
      <dgm:spPr/>
    </dgm:pt>
    <dgm:pt modelId="{D445FC49-9412-4135-AA47-45E6D3299C88}" type="pres">
      <dgm:prSet presAssocID="{BE76E5F3-8AF3-4341-8E75-D361D6E7AC5D}" presName="parentText" presStyleLbl="node1" presStyleIdx="5" presStyleCnt="7">
        <dgm:presLayoutVars>
          <dgm:chMax val="0"/>
          <dgm:bulletEnabled val="1"/>
        </dgm:presLayoutVars>
      </dgm:prSet>
      <dgm:spPr/>
      <dgm:t>
        <a:bodyPr/>
        <a:lstStyle/>
        <a:p>
          <a:endParaRPr lang="en-US"/>
        </a:p>
      </dgm:t>
    </dgm:pt>
    <dgm:pt modelId="{3A516194-CD21-4058-9DE8-95FD9D6358F8}" type="pres">
      <dgm:prSet presAssocID="{F3C0B9F6-525F-4306-8112-4C73D2996B83}" presName="spacer" presStyleCnt="0"/>
      <dgm:spPr/>
    </dgm:pt>
    <dgm:pt modelId="{19D93CB4-5BDA-4387-BCAB-55AF33EAE6E9}" type="pres">
      <dgm:prSet presAssocID="{EF749210-0012-4FA6-991E-926D9C4F0F5D}" presName="parentText" presStyleLbl="node1" presStyleIdx="6" presStyleCnt="7">
        <dgm:presLayoutVars>
          <dgm:chMax val="0"/>
          <dgm:bulletEnabled val="1"/>
        </dgm:presLayoutVars>
      </dgm:prSet>
      <dgm:spPr/>
      <dgm:t>
        <a:bodyPr/>
        <a:lstStyle/>
        <a:p>
          <a:endParaRPr lang="en-US"/>
        </a:p>
      </dgm:t>
    </dgm:pt>
  </dgm:ptLst>
  <dgm:cxnLst>
    <dgm:cxn modelId="{A16123FA-6C78-4FB5-9743-B4AE6AEB924E}" type="presOf" srcId="{65ABDB64-F8F5-404D-9AD3-9C67C8DCED13}" destId="{3595F3A0-8733-46B5-8AA0-77749558A95E}" srcOrd="0" destOrd="0" presId="urn:microsoft.com/office/officeart/2005/8/layout/vList2"/>
    <dgm:cxn modelId="{BCF5FDB6-2726-4DBD-9A8F-AB96C6641179}" type="presOf" srcId="{BE76E5F3-8AF3-4341-8E75-D361D6E7AC5D}" destId="{D445FC49-9412-4135-AA47-45E6D3299C88}" srcOrd="0" destOrd="0" presId="urn:microsoft.com/office/officeart/2005/8/layout/vList2"/>
    <dgm:cxn modelId="{430D58C8-6B9D-4212-99D9-255591F68D3B}" srcId="{542CDAEC-FBBE-43C2-B4D8-270D041E4236}" destId="{82807CA3-2C7A-4021-ADD4-92A0E6B1BC58}" srcOrd="2" destOrd="0" parTransId="{6CB81A62-9CE6-431B-B89F-57139C66F662}" sibTransId="{37CB3CA9-8403-49E4-88A2-E4CCA6720E2F}"/>
    <dgm:cxn modelId="{F968663F-2E86-4E8F-AE62-093BA087F296}" type="presOf" srcId="{EF749210-0012-4FA6-991E-926D9C4F0F5D}" destId="{19D93CB4-5BDA-4387-BCAB-55AF33EAE6E9}" srcOrd="0" destOrd="0" presId="urn:microsoft.com/office/officeart/2005/8/layout/vList2"/>
    <dgm:cxn modelId="{7B152A21-B3FC-4ABF-B7AF-7E5E0A450E2A}" type="presOf" srcId="{23ACE289-DBAA-4311-8732-F6B670DFBC6A}" destId="{3FF678B1-993D-4A31-BBCB-2B0BFD7CBCD8}" srcOrd="0" destOrd="0" presId="urn:microsoft.com/office/officeart/2005/8/layout/vList2"/>
    <dgm:cxn modelId="{9E9EA52A-BF76-4E9D-BE9E-B93D6F18139F}" srcId="{542CDAEC-FBBE-43C2-B4D8-270D041E4236}" destId="{C0E50709-168C-4B4C-8DA5-404638A8A907}" srcOrd="3" destOrd="0" parTransId="{6A014A4A-AFCC-4F27-9F33-8D3191058777}" sibTransId="{7847CA41-3982-4D77-B555-171EB5ABE9E8}"/>
    <dgm:cxn modelId="{391015CE-7818-4EE6-AE69-876AFB802C8D}" srcId="{542CDAEC-FBBE-43C2-B4D8-270D041E4236}" destId="{6708C2C6-469B-4A56-98DC-76A8FD58EC9F}" srcOrd="0" destOrd="0" parTransId="{0F55B848-5D73-4675-B34D-0E9943A317DC}" sibTransId="{A3BC8D64-8628-4D1B-AA71-313DE8804AC6}"/>
    <dgm:cxn modelId="{254DC1D2-4627-416E-8FDD-DDA6976AE451}" srcId="{542CDAEC-FBBE-43C2-B4D8-270D041E4236}" destId="{23ACE289-DBAA-4311-8732-F6B670DFBC6A}" srcOrd="4" destOrd="0" parTransId="{F74B8F80-6C0E-43C0-B9A3-C009EC48B8F6}" sibTransId="{9EE42ED8-D0C8-474A-86A3-D6F592035494}"/>
    <dgm:cxn modelId="{1A43F989-C864-4FDD-9056-78B2398D4109}" type="presOf" srcId="{542CDAEC-FBBE-43C2-B4D8-270D041E4236}" destId="{B3629442-FDBD-4891-B021-A75197E9D50E}" srcOrd="0" destOrd="0" presId="urn:microsoft.com/office/officeart/2005/8/layout/vList2"/>
    <dgm:cxn modelId="{36B0926F-1DBE-476E-8B1F-D779CE8F648C}" type="presOf" srcId="{82807CA3-2C7A-4021-ADD4-92A0E6B1BC58}" destId="{1D547303-55D3-44D7-91DD-1D8073C8C807}" srcOrd="0" destOrd="0" presId="urn:microsoft.com/office/officeart/2005/8/layout/vList2"/>
    <dgm:cxn modelId="{68512F7D-C896-40BF-8E17-1280B8EEA44E}" type="presOf" srcId="{C0E50709-168C-4B4C-8DA5-404638A8A907}" destId="{D089582C-107E-4C01-B580-E192F50AF6AE}" srcOrd="0" destOrd="0" presId="urn:microsoft.com/office/officeart/2005/8/layout/vList2"/>
    <dgm:cxn modelId="{6DF58FED-4028-4871-9229-076B22D5A356}" type="presOf" srcId="{6708C2C6-469B-4A56-98DC-76A8FD58EC9F}" destId="{CE59E1C3-F508-403A-B46F-8C84DDCF6DB2}" srcOrd="0" destOrd="0" presId="urn:microsoft.com/office/officeart/2005/8/layout/vList2"/>
    <dgm:cxn modelId="{78195772-298C-43F6-BC92-32256CD0A59E}" srcId="{542CDAEC-FBBE-43C2-B4D8-270D041E4236}" destId="{EF749210-0012-4FA6-991E-926D9C4F0F5D}" srcOrd="6" destOrd="0" parTransId="{8B51110A-A320-46D6-B72C-11FC99932D8F}" sibTransId="{54B32367-5F5A-477F-8CA5-9C70FD483A56}"/>
    <dgm:cxn modelId="{6C8A292E-C388-49FA-81E2-BA9BAE1DED94}" srcId="{542CDAEC-FBBE-43C2-B4D8-270D041E4236}" destId="{BE76E5F3-8AF3-4341-8E75-D361D6E7AC5D}" srcOrd="5" destOrd="0" parTransId="{6CAADC5C-BEC3-4075-BF16-BAA4BF179B61}" sibTransId="{F3C0B9F6-525F-4306-8112-4C73D2996B83}"/>
    <dgm:cxn modelId="{8F6FB015-D523-47B6-BDEC-9F0AE4247A2D}" srcId="{542CDAEC-FBBE-43C2-B4D8-270D041E4236}" destId="{65ABDB64-F8F5-404D-9AD3-9C67C8DCED13}" srcOrd="1" destOrd="0" parTransId="{08EE1BCD-F044-4603-B780-C896832C2C8F}" sibTransId="{5E0F03F8-2C38-4BEF-B3AB-AAC2BACB9508}"/>
    <dgm:cxn modelId="{7AB6089C-1A07-4D3B-A80E-9EC58672C7C2}" type="presParOf" srcId="{B3629442-FDBD-4891-B021-A75197E9D50E}" destId="{CE59E1C3-F508-403A-B46F-8C84DDCF6DB2}" srcOrd="0" destOrd="0" presId="urn:microsoft.com/office/officeart/2005/8/layout/vList2"/>
    <dgm:cxn modelId="{112A89E5-7E3E-4959-8341-E551EFAB76C8}" type="presParOf" srcId="{B3629442-FDBD-4891-B021-A75197E9D50E}" destId="{DCECEDBD-7EC5-4256-864B-BDE051DCC3F6}" srcOrd="1" destOrd="0" presId="urn:microsoft.com/office/officeart/2005/8/layout/vList2"/>
    <dgm:cxn modelId="{F177B8AB-39F7-4095-9372-E3E4D43A1C5B}" type="presParOf" srcId="{B3629442-FDBD-4891-B021-A75197E9D50E}" destId="{3595F3A0-8733-46B5-8AA0-77749558A95E}" srcOrd="2" destOrd="0" presId="urn:microsoft.com/office/officeart/2005/8/layout/vList2"/>
    <dgm:cxn modelId="{1CD8A3F8-F4CC-4DA4-A5C2-4A3930CF356A}" type="presParOf" srcId="{B3629442-FDBD-4891-B021-A75197E9D50E}" destId="{A6261E05-79C3-44D5-8CC3-54A315C92AA4}" srcOrd="3" destOrd="0" presId="urn:microsoft.com/office/officeart/2005/8/layout/vList2"/>
    <dgm:cxn modelId="{F687891A-EAC0-4CEA-9756-DD82AFE1A8B5}" type="presParOf" srcId="{B3629442-FDBD-4891-B021-A75197E9D50E}" destId="{1D547303-55D3-44D7-91DD-1D8073C8C807}" srcOrd="4" destOrd="0" presId="urn:microsoft.com/office/officeart/2005/8/layout/vList2"/>
    <dgm:cxn modelId="{1C38798C-AC2C-4269-B2FD-3C306BB22365}" type="presParOf" srcId="{B3629442-FDBD-4891-B021-A75197E9D50E}" destId="{83E93EF0-B161-4E23-B25E-6A3280DA8C01}" srcOrd="5" destOrd="0" presId="urn:microsoft.com/office/officeart/2005/8/layout/vList2"/>
    <dgm:cxn modelId="{E39DDFE3-D31F-4D5A-8EBF-ECDBB8B86D39}" type="presParOf" srcId="{B3629442-FDBD-4891-B021-A75197E9D50E}" destId="{D089582C-107E-4C01-B580-E192F50AF6AE}" srcOrd="6" destOrd="0" presId="urn:microsoft.com/office/officeart/2005/8/layout/vList2"/>
    <dgm:cxn modelId="{B672D986-5BD4-49D9-A433-AF2437AF935E}" type="presParOf" srcId="{B3629442-FDBD-4891-B021-A75197E9D50E}" destId="{25E7B139-99C5-4870-A0B2-98EDBDE8B051}" srcOrd="7" destOrd="0" presId="urn:microsoft.com/office/officeart/2005/8/layout/vList2"/>
    <dgm:cxn modelId="{1131A66F-50F6-4707-B7E8-A057B9CBBB95}" type="presParOf" srcId="{B3629442-FDBD-4891-B021-A75197E9D50E}" destId="{3FF678B1-993D-4A31-BBCB-2B0BFD7CBCD8}" srcOrd="8" destOrd="0" presId="urn:microsoft.com/office/officeart/2005/8/layout/vList2"/>
    <dgm:cxn modelId="{E11BABEF-A081-4B93-A780-FF72576596F7}" type="presParOf" srcId="{B3629442-FDBD-4891-B021-A75197E9D50E}" destId="{64887EB1-AC3A-4E5A-9ECE-71BF8C111CF2}" srcOrd="9" destOrd="0" presId="urn:microsoft.com/office/officeart/2005/8/layout/vList2"/>
    <dgm:cxn modelId="{1FB62A33-1732-44CB-B4E0-90871C1A3B1B}" type="presParOf" srcId="{B3629442-FDBD-4891-B021-A75197E9D50E}" destId="{D445FC49-9412-4135-AA47-45E6D3299C88}" srcOrd="10" destOrd="0" presId="urn:microsoft.com/office/officeart/2005/8/layout/vList2"/>
    <dgm:cxn modelId="{38D35CB9-6EBC-454A-815A-7160DE4ACD32}" type="presParOf" srcId="{B3629442-FDBD-4891-B021-A75197E9D50E}" destId="{3A516194-CD21-4058-9DE8-95FD9D6358F8}" srcOrd="11" destOrd="0" presId="urn:microsoft.com/office/officeart/2005/8/layout/vList2"/>
    <dgm:cxn modelId="{C4F67006-A883-47E1-B397-8DB51B8E08A0}" type="presParOf" srcId="{B3629442-FDBD-4891-B021-A75197E9D50E}" destId="{19D93CB4-5BDA-4387-BCAB-55AF33EAE6E9}" srcOrd="12" destOrd="0" presId="urn:microsoft.com/office/officeart/2005/8/layout/vList2"/>
  </dgm:cxnLst>
  <dgm:bg/>
  <dgm:whole/>
  <dgm:extLst>
    <a:ext uri="http://schemas.microsoft.com/office/drawing/2008/diagram">
      <dsp:dataModelExt xmlns:dsp="http://schemas.microsoft.com/office/drawing/2008/diagram" xmlns=""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8BEBA5-B14D-47F0-A98A-46C3742A2FE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11B34B9-B361-4E43-90B7-8AFB83250557}">
      <dgm:prSet/>
      <dgm:spPr/>
      <dgm:t>
        <a:bodyPr/>
        <a:lstStyle/>
        <a:p>
          <a:pPr rtl="0"/>
          <a:r>
            <a:rPr lang="en-US" smtClean="0"/>
            <a:t>Salesman</a:t>
          </a:r>
          <a:endParaRPr lang="en-US"/>
        </a:p>
      </dgm:t>
    </dgm:pt>
    <dgm:pt modelId="{9D97F5B7-859C-434E-8E45-F9268BF3F07F}" type="parTrans" cxnId="{6AF86051-D78D-49ED-BBAC-994A0484E24C}">
      <dgm:prSet/>
      <dgm:spPr/>
      <dgm:t>
        <a:bodyPr/>
        <a:lstStyle/>
        <a:p>
          <a:endParaRPr lang="en-US"/>
        </a:p>
      </dgm:t>
    </dgm:pt>
    <dgm:pt modelId="{6A4C260F-4475-4AF6-8DFC-58309172A127}" type="sibTrans" cxnId="{6AF86051-D78D-49ED-BBAC-994A0484E24C}">
      <dgm:prSet/>
      <dgm:spPr/>
      <dgm:t>
        <a:bodyPr/>
        <a:lstStyle/>
        <a:p>
          <a:endParaRPr lang="en-US"/>
        </a:p>
      </dgm:t>
    </dgm:pt>
    <dgm:pt modelId="{45D7118F-A39C-4B99-AAE6-CE8885CF4FC0}">
      <dgm:prSet/>
      <dgm:spPr/>
      <dgm:t>
        <a:bodyPr/>
        <a:lstStyle/>
        <a:p>
          <a:pPr rtl="0"/>
          <a:r>
            <a:rPr lang="en-US" dirty="0" smtClean="0"/>
            <a:t>Biased</a:t>
          </a:r>
        </a:p>
      </dgm:t>
    </dgm:pt>
    <dgm:pt modelId="{77A18D34-E471-4211-BD40-6B1DF35BBC47}" type="parTrans" cxnId="{46C5660B-F235-41DB-86E1-894D5CD00E72}">
      <dgm:prSet/>
      <dgm:spPr/>
      <dgm:t>
        <a:bodyPr/>
        <a:lstStyle/>
        <a:p>
          <a:endParaRPr lang="en-US"/>
        </a:p>
      </dgm:t>
    </dgm:pt>
    <dgm:pt modelId="{1E1BBD4C-5B74-42E6-B16B-E1998C505C2A}" type="sibTrans" cxnId="{46C5660B-F235-41DB-86E1-894D5CD00E72}">
      <dgm:prSet/>
      <dgm:spPr/>
      <dgm:t>
        <a:bodyPr/>
        <a:lstStyle/>
        <a:p>
          <a:endParaRPr lang="en-US"/>
        </a:p>
      </dgm:t>
    </dgm:pt>
    <dgm:pt modelId="{D49CCC96-979B-4ED7-B78F-E193E7BB7706}">
      <dgm:prSet/>
      <dgm:spPr/>
      <dgm:t>
        <a:bodyPr/>
        <a:lstStyle/>
        <a:p>
          <a:pPr rtl="0"/>
          <a:r>
            <a:rPr lang="en-US" smtClean="0"/>
            <a:t>Order Takers</a:t>
          </a:r>
          <a:endParaRPr lang="en-US"/>
        </a:p>
      </dgm:t>
    </dgm:pt>
    <dgm:pt modelId="{65787F2D-62E3-45E6-8A49-EB215644A18E}" type="parTrans" cxnId="{8C50AAFE-9A5A-4885-98D3-B69FAC3D72B8}">
      <dgm:prSet/>
      <dgm:spPr/>
      <dgm:t>
        <a:bodyPr/>
        <a:lstStyle/>
        <a:p>
          <a:endParaRPr lang="en-US"/>
        </a:p>
      </dgm:t>
    </dgm:pt>
    <dgm:pt modelId="{51A5B333-3596-4B3B-B4F0-FCD47AC58E64}" type="sibTrans" cxnId="{8C50AAFE-9A5A-4885-98D3-B69FAC3D72B8}">
      <dgm:prSet/>
      <dgm:spPr/>
      <dgm:t>
        <a:bodyPr/>
        <a:lstStyle/>
        <a:p>
          <a:endParaRPr lang="en-US"/>
        </a:p>
      </dgm:t>
    </dgm:pt>
    <dgm:pt modelId="{44155616-66DC-4296-9A9B-AFACC9CEB872}">
      <dgm:prSet/>
      <dgm:spPr/>
      <dgm:t>
        <a:bodyPr/>
        <a:lstStyle/>
        <a:p>
          <a:pPr rtl="0"/>
          <a:r>
            <a:rPr lang="en-US" smtClean="0"/>
            <a:t>Marketing Research</a:t>
          </a:r>
          <a:endParaRPr lang="en-US"/>
        </a:p>
      </dgm:t>
    </dgm:pt>
    <dgm:pt modelId="{D2262C02-046A-4687-B3EF-393D4B1454DF}" type="parTrans" cxnId="{F08BAED0-FC23-4AAF-8DFA-DCB7E2529476}">
      <dgm:prSet/>
      <dgm:spPr/>
      <dgm:t>
        <a:bodyPr/>
        <a:lstStyle/>
        <a:p>
          <a:endParaRPr lang="en-US"/>
        </a:p>
      </dgm:t>
    </dgm:pt>
    <dgm:pt modelId="{A3F4DD27-9C73-46D5-8CE4-F9F2D9E587B1}" type="sibTrans" cxnId="{F08BAED0-FC23-4AAF-8DFA-DCB7E2529476}">
      <dgm:prSet/>
      <dgm:spPr/>
      <dgm:t>
        <a:bodyPr/>
        <a:lstStyle/>
        <a:p>
          <a:endParaRPr lang="en-US"/>
        </a:p>
      </dgm:t>
    </dgm:pt>
    <dgm:pt modelId="{F94D7424-4AF2-49B8-B8B7-2F687643C0D3}">
      <dgm:prSet/>
      <dgm:spPr/>
      <dgm:t>
        <a:bodyPr/>
        <a:lstStyle/>
        <a:p>
          <a:pPr rtl="0"/>
          <a:r>
            <a:rPr lang="en-US" smtClean="0"/>
            <a:t>Products Designed to Sell</a:t>
          </a:r>
          <a:endParaRPr lang="en-US"/>
        </a:p>
      </dgm:t>
    </dgm:pt>
    <dgm:pt modelId="{543239A2-6A7A-40D7-9664-8EDF5C8A598D}" type="parTrans" cxnId="{CDC8977B-C963-4032-BD4A-D885C924C851}">
      <dgm:prSet/>
      <dgm:spPr/>
      <dgm:t>
        <a:bodyPr/>
        <a:lstStyle/>
        <a:p>
          <a:endParaRPr lang="en-US"/>
        </a:p>
      </dgm:t>
    </dgm:pt>
    <dgm:pt modelId="{66531997-3A5B-4B2B-A850-39D24381BFD3}" type="sibTrans" cxnId="{CDC8977B-C963-4032-BD4A-D885C924C851}">
      <dgm:prSet/>
      <dgm:spPr/>
      <dgm:t>
        <a:bodyPr/>
        <a:lstStyle/>
        <a:p>
          <a:endParaRPr lang="en-US"/>
        </a:p>
      </dgm:t>
    </dgm:pt>
    <dgm:pt modelId="{CBF3FA19-1795-4246-B18E-EDE97E42E4C7}">
      <dgm:prSet/>
      <dgm:spPr/>
      <dgm:t>
        <a:bodyPr/>
        <a:lstStyle/>
        <a:p>
          <a:pPr rtl="0"/>
          <a:r>
            <a:rPr lang="en-US" dirty="0" smtClean="0"/>
            <a:t>Acts for Benefit of Management</a:t>
          </a:r>
          <a:endParaRPr lang="en-US" dirty="0"/>
        </a:p>
      </dgm:t>
    </dgm:pt>
    <dgm:pt modelId="{D03B467D-8C97-494A-A398-AE1AAC5A37A8}" type="parTrans" cxnId="{C17415D2-6F26-4C4A-94F1-1CC7411E756B}">
      <dgm:prSet/>
      <dgm:spPr/>
      <dgm:t>
        <a:bodyPr/>
        <a:lstStyle/>
        <a:p>
          <a:endParaRPr lang="en-US"/>
        </a:p>
      </dgm:t>
    </dgm:pt>
    <dgm:pt modelId="{379DFBDE-150F-4493-9E7A-2BCE4F60CB6F}" type="sibTrans" cxnId="{C17415D2-6F26-4C4A-94F1-1CC7411E756B}">
      <dgm:prSet/>
      <dgm:spPr/>
      <dgm:t>
        <a:bodyPr/>
        <a:lstStyle/>
        <a:p>
          <a:endParaRPr lang="en-US"/>
        </a:p>
      </dgm:t>
    </dgm:pt>
    <dgm:pt modelId="{D88E781C-7095-4A44-9576-7A6B1A1F1B2F}">
      <dgm:prSet/>
      <dgm:spPr/>
      <dgm:t>
        <a:bodyPr/>
        <a:lstStyle/>
        <a:p>
          <a:pPr rtl="0"/>
          <a:r>
            <a:rPr lang="en-US" dirty="0" smtClean="0"/>
            <a:t>Dedicated to Own Success</a:t>
          </a:r>
          <a:endParaRPr lang="en-US" dirty="0"/>
        </a:p>
      </dgm:t>
    </dgm:pt>
    <dgm:pt modelId="{228FBFDC-BD98-4DC5-91FF-FECF190409E3}" type="parTrans" cxnId="{3E143818-E459-45FA-896B-2B4802397A55}">
      <dgm:prSet/>
      <dgm:spPr/>
      <dgm:t>
        <a:bodyPr/>
        <a:lstStyle/>
        <a:p>
          <a:endParaRPr lang="en-US"/>
        </a:p>
      </dgm:t>
    </dgm:pt>
    <dgm:pt modelId="{F1101D6A-9253-4280-B728-BE28965E21D2}" type="sibTrans" cxnId="{3E143818-E459-45FA-896B-2B4802397A55}">
      <dgm:prSet/>
      <dgm:spPr/>
      <dgm:t>
        <a:bodyPr/>
        <a:lstStyle/>
        <a:p>
          <a:endParaRPr lang="en-US"/>
        </a:p>
      </dgm:t>
    </dgm:pt>
    <dgm:pt modelId="{62D69950-D9CD-4428-AB2C-135A7EF806AD}" type="pres">
      <dgm:prSet presAssocID="{F78BEBA5-B14D-47F0-A98A-46C3742A2FEB}" presName="vert0" presStyleCnt="0">
        <dgm:presLayoutVars>
          <dgm:dir/>
          <dgm:animOne val="branch"/>
          <dgm:animLvl val="lvl"/>
        </dgm:presLayoutVars>
      </dgm:prSet>
      <dgm:spPr/>
      <dgm:t>
        <a:bodyPr/>
        <a:lstStyle/>
        <a:p>
          <a:endParaRPr lang="en-US"/>
        </a:p>
      </dgm:t>
    </dgm:pt>
    <dgm:pt modelId="{658550AC-84ED-455E-A27D-18E3C9014E3A}" type="pres">
      <dgm:prSet presAssocID="{011B34B9-B361-4E43-90B7-8AFB83250557}" presName="thickLine" presStyleLbl="alignNode1" presStyleIdx="0" presStyleCnt="7"/>
      <dgm:spPr/>
    </dgm:pt>
    <dgm:pt modelId="{3503BD8D-0DF1-49F4-AC8C-1EA9DC2FAE98}" type="pres">
      <dgm:prSet presAssocID="{011B34B9-B361-4E43-90B7-8AFB83250557}" presName="horz1" presStyleCnt="0"/>
      <dgm:spPr/>
    </dgm:pt>
    <dgm:pt modelId="{984DB613-443E-43DB-9ADF-44622358FDF1}" type="pres">
      <dgm:prSet presAssocID="{011B34B9-B361-4E43-90B7-8AFB83250557}" presName="tx1" presStyleLbl="revTx" presStyleIdx="0" presStyleCnt="7"/>
      <dgm:spPr/>
      <dgm:t>
        <a:bodyPr/>
        <a:lstStyle/>
        <a:p>
          <a:endParaRPr lang="en-US"/>
        </a:p>
      </dgm:t>
    </dgm:pt>
    <dgm:pt modelId="{90F4580F-402F-4C25-B6D4-81F262534979}" type="pres">
      <dgm:prSet presAssocID="{011B34B9-B361-4E43-90B7-8AFB83250557}" presName="vert1" presStyleCnt="0"/>
      <dgm:spPr/>
    </dgm:pt>
    <dgm:pt modelId="{9900CD9A-4618-478B-9E48-170EC5B15EE5}" type="pres">
      <dgm:prSet presAssocID="{45D7118F-A39C-4B99-AAE6-CE8885CF4FC0}" presName="thickLine" presStyleLbl="alignNode1" presStyleIdx="1" presStyleCnt="7"/>
      <dgm:spPr/>
    </dgm:pt>
    <dgm:pt modelId="{F04DE1DE-C50C-4547-99BB-17ECE255805E}" type="pres">
      <dgm:prSet presAssocID="{45D7118F-A39C-4B99-AAE6-CE8885CF4FC0}" presName="horz1" presStyleCnt="0"/>
      <dgm:spPr/>
    </dgm:pt>
    <dgm:pt modelId="{4FAD0C32-866D-4F5D-876F-522167E112E4}" type="pres">
      <dgm:prSet presAssocID="{45D7118F-A39C-4B99-AAE6-CE8885CF4FC0}" presName="tx1" presStyleLbl="revTx" presStyleIdx="1" presStyleCnt="7"/>
      <dgm:spPr/>
      <dgm:t>
        <a:bodyPr/>
        <a:lstStyle/>
        <a:p>
          <a:endParaRPr lang="en-US"/>
        </a:p>
      </dgm:t>
    </dgm:pt>
    <dgm:pt modelId="{A66418F8-219B-409C-9EDE-17663BB41295}" type="pres">
      <dgm:prSet presAssocID="{45D7118F-A39C-4B99-AAE6-CE8885CF4FC0}" presName="vert1" presStyleCnt="0"/>
      <dgm:spPr/>
    </dgm:pt>
    <dgm:pt modelId="{5102AC04-F541-490D-AB2C-D8E6D7BB7733}" type="pres">
      <dgm:prSet presAssocID="{D49CCC96-979B-4ED7-B78F-E193E7BB7706}" presName="thickLine" presStyleLbl="alignNode1" presStyleIdx="2" presStyleCnt="7"/>
      <dgm:spPr/>
    </dgm:pt>
    <dgm:pt modelId="{6A22BD19-566E-45E4-B448-5706E7C3CB52}" type="pres">
      <dgm:prSet presAssocID="{D49CCC96-979B-4ED7-B78F-E193E7BB7706}" presName="horz1" presStyleCnt="0"/>
      <dgm:spPr/>
    </dgm:pt>
    <dgm:pt modelId="{F4702F6F-ECB4-457F-A0C3-3CD4668BAB32}" type="pres">
      <dgm:prSet presAssocID="{D49CCC96-979B-4ED7-B78F-E193E7BB7706}" presName="tx1" presStyleLbl="revTx" presStyleIdx="2" presStyleCnt="7"/>
      <dgm:spPr/>
      <dgm:t>
        <a:bodyPr/>
        <a:lstStyle/>
        <a:p>
          <a:endParaRPr lang="en-US"/>
        </a:p>
      </dgm:t>
    </dgm:pt>
    <dgm:pt modelId="{C50F0E85-4F2F-4E6E-AC7C-289190EFE8D8}" type="pres">
      <dgm:prSet presAssocID="{D49CCC96-979B-4ED7-B78F-E193E7BB7706}" presName="vert1" presStyleCnt="0"/>
      <dgm:spPr/>
    </dgm:pt>
    <dgm:pt modelId="{E6E0E1A8-C766-4942-B614-69A1E8CB57B2}" type="pres">
      <dgm:prSet presAssocID="{44155616-66DC-4296-9A9B-AFACC9CEB872}" presName="thickLine" presStyleLbl="alignNode1" presStyleIdx="3" presStyleCnt="7"/>
      <dgm:spPr/>
    </dgm:pt>
    <dgm:pt modelId="{39D59C21-94B9-4E39-B1EC-3426C7C6E565}" type="pres">
      <dgm:prSet presAssocID="{44155616-66DC-4296-9A9B-AFACC9CEB872}" presName="horz1" presStyleCnt="0"/>
      <dgm:spPr/>
    </dgm:pt>
    <dgm:pt modelId="{8DC7DCC5-6E00-4987-9819-FCC29F393946}" type="pres">
      <dgm:prSet presAssocID="{44155616-66DC-4296-9A9B-AFACC9CEB872}" presName="tx1" presStyleLbl="revTx" presStyleIdx="3" presStyleCnt="7"/>
      <dgm:spPr/>
      <dgm:t>
        <a:bodyPr/>
        <a:lstStyle/>
        <a:p>
          <a:endParaRPr lang="en-US"/>
        </a:p>
      </dgm:t>
    </dgm:pt>
    <dgm:pt modelId="{E7BDFF49-121C-484D-BD78-83174BC8F7A5}" type="pres">
      <dgm:prSet presAssocID="{44155616-66DC-4296-9A9B-AFACC9CEB872}" presName="vert1" presStyleCnt="0"/>
      <dgm:spPr/>
    </dgm:pt>
    <dgm:pt modelId="{2888924D-6D3A-46C5-9F0F-40A4CA80DEA4}" type="pres">
      <dgm:prSet presAssocID="{F94D7424-4AF2-49B8-B8B7-2F687643C0D3}" presName="thickLine" presStyleLbl="alignNode1" presStyleIdx="4" presStyleCnt="7"/>
      <dgm:spPr/>
    </dgm:pt>
    <dgm:pt modelId="{40E6F30D-ED12-4402-8462-32893CA1061F}" type="pres">
      <dgm:prSet presAssocID="{F94D7424-4AF2-49B8-B8B7-2F687643C0D3}" presName="horz1" presStyleCnt="0"/>
      <dgm:spPr/>
    </dgm:pt>
    <dgm:pt modelId="{44AF5930-35C4-40EA-B3CD-CEAFB5B3EFDC}" type="pres">
      <dgm:prSet presAssocID="{F94D7424-4AF2-49B8-B8B7-2F687643C0D3}" presName="tx1" presStyleLbl="revTx" presStyleIdx="4" presStyleCnt="7"/>
      <dgm:spPr/>
      <dgm:t>
        <a:bodyPr/>
        <a:lstStyle/>
        <a:p>
          <a:endParaRPr lang="en-US"/>
        </a:p>
      </dgm:t>
    </dgm:pt>
    <dgm:pt modelId="{2D335EF0-1D36-4AAA-B2E0-65AC7F178229}" type="pres">
      <dgm:prSet presAssocID="{F94D7424-4AF2-49B8-B8B7-2F687643C0D3}" presName="vert1" presStyleCnt="0"/>
      <dgm:spPr/>
    </dgm:pt>
    <dgm:pt modelId="{3516D93A-44CA-441C-A8F4-71169929C15D}" type="pres">
      <dgm:prSet presAssocID="{CBF3FA19-1795-4246-B18E-EDE97E42E4C7}" presName="thickLine" presStyleLbl="alignNode1" presStyleIdx="5" presStyleCnt="7"/>
      <dgm:spPr/>
    </dgm:pt>
    <dgm:pt modelId="{41BEF4D3-2B53-4B54-B077-1B5CFDEC270B}" type="pres">
      <dgm:prSet presAssocID="{CBF3FA19-1795-4246-B18E-EDE97E42E4C7}" presName="horz1" presStyleCnt="0"/>
      <dgm:spPr/>
    </dgm:pt>
    <dgm:pt modelId="{66762B6C-127B-45A1-A71B-920E0BF82A58}" type="pres">
      <dgm:prSet presAssocID="{CBF3FA19-1795-4246-B18E-EDE97E42E4C7}" presName="tx1" presStyleLbl="revTx" presStyleIdx="5" presStyleCnt="7"/>
      <dgm:spPr/>
      <dgm:t>
        <a:bodyPr/>
        <a:lstStyle/>
        <a:p>
          <a:endParaRPr lang="en-US"/>
        </a:p>
      </dgm:t>
    </dgm:pt>
    <dgm:pt modelId="{BAD3A3F3-9D8C-4D17-A985-B42A4153F5F5}" type="pres">
      <dgm:prSet presAssocID="{CBF3FA19-1795-4246-B18E-EDE97E42E4C7}" presName="vert1" presStyleCnt="0"/>
      <dgm:spPr/>
    </dgm:pt>
    <dgm:pt modelId="{FE5D1D2D-ED3F-4289-81DF-30A2DDC36397}" type="pres">
      <dgm:prSet presAssocID="{D88E781C-7095-4A44-9576-7A6B1A1F1B2F}" presName="thickLine" presStyleLbl="alignNode1" presStyleIdx="6" presStyleCnt="7"/>
      <dgm:spPr/>
    </dgm:pt>
    <dgm:pt modelId="{5BD2C56C-3C82-41D1-9045-758AA0CA9DA3}" type="pres">
      <dgm:prSet presAssocID="{D88E781C-7095-4A44-9576-7A6B1A1F1B2F}" presName="horz1" presStyleCnt="0"/>
      <dgm:spPr/>
    </dgm:pt>
    <dgm:pt modelId="{482FE9D6-DF1C-4CDD-AFD7-3AD388E0341A}" type="pres">
      <dgm:prSet presAssocID="{D88E781C-7095-4A44-9576-7A6B1A1F1B2F}" presName="tx1" presStyleLbl="revTx" presStyleIdx="6" presStyleCnt="7"/>
      <dgm:spPr/>
      <dgm:t>
        <a:bodyPr/>
        <a:lstStyle/>
        <a:p>
          <a:endParaRPr lang="en-US"/>
        </a:p>
      </dgm:t>
    </dgm:pt>
    <dgm:pt modelId="{F1194BAA-0B01-42F7-8378-26259762CF5B}" type="pres">
      <dgm:prSet presAssocID="{D88E781C-7095-4A44-9576-7A6B1A1F1B2F}" presName="vert1" presStyleCnt="0"/>
      <dgm:spPr/>
    </dgm:pt>
  </dgm:ptLst>
  <dgm:cxnLst>
    <dgm:cxn modelId="{264EA91D-B92D-4201-8E3B-B0D124769413}" type="presOf" srcId="{011B34B9-B361-4E43-90B7-8AFB83250557}" destId="{984DB613-443E-43DB-9ADF-44622358FDF1}" srcOrd="0" destOrd="0" presId="urn:microsoft.com/office/officeart/2008/layout/LinedList"/>
    <dgm:cxn modelId="{094B92CD-9071-45EE-B713-F8D1E13707D4}" type="presOf" srcId="{D49CCC96-979B-4ED7-B78F-E193E7BB7706}" destId="{F4702F6F-ECB4-457F-A0C3-3CD4668BAB32}" srcOrd="0" destOrd="0" presId="urn:microsoft.com/office/officeart/2008/layout/LinedList"/>
    <dgm:cxn modelId="{FCF1AE92-0970-461A-935D-69F2CCAFAA59}" type="presOf" srcId="{D88E781C-7095-4A44-9576-7A6B1A1F1B2F}" destId="{482FE9D6-DF1C-4CDD-AFD7-3AD388E0341A}" srcOrd="0" destOrd="0" presId="urn:microsoft.com/office/officeart/2008/layout/LinedList"/>
    <dgm:cxn modelId="{7468CE01-C331-4B19-B84E-9955769FFA33}" type="presOf" srcId="{44155616-66DC-4296-9A9B-AFACC9CEB872}" destId="{8DC7DCC5-6E00-4987-9819-FCC29F393946}" srcOrd="0" destOrd="0" presId="urn:microsoft.com/office/officeart/2008/layout/LinedList"/>
    <dgm:cxn modelId="{F08BAED0-FC23-4AAF-8DFA-DCB7E2529476}" srcId="{F78BEBA5-B14D-47F0-A98A-46C3742A2FEB}" destId="{44155616-66DC-4296-9A9B-AFACC9CEB872}" srcOrd="3" destOrd="0" parTransId="{D2262C02-046A-4687-B3EF-393D4B1454DF}" sibTransId="{A3F4DD27-9C73-46D5-8CE4-F9F2D9E587B1}"/>
    <dgm:cxn modelId="{3E143818-E459-45FA-896B-2B4802397A55}" srcId="{F78BEBA5-B14D-47F0-A98A-46C3742A2FEB}" destId="{D88E781C-7095-4A44-9576-7A6B1A1F1B2F}" srcOrd="6" destOrd="0" parTransId="{228FBFDC-BD98-4DC5-91FF-FECF190409E3}" sibTransId="{F1101D6A-9253-4280-B728-BE28965E21D2}"/>
    <dgm:cxn modelId="{C0669D10-AAD7-4EB1-A67D-D226ED4B2601}" type="presOf" srcId="{F94D7424-4AF2-49B8-B8B7-2F687643C0D3}" destId="{44AF5930-35C4-40EA-B3CD-CEAFB5B3EFDC}" srcOrd="0" destOrd="0" presId="urn:microsoft.com/office/officeart/2008/layout/LinedList"/>
    <dgm:cxn modelId="{8C50AAFE-9A5A-4885-98D3-B69FAC3D72B8}" srcId="{F78BEBA5-B14D-47F0-A98A-46C3742A2FEB}" destId="{D49CCC96-979B-4ED7-B78F-E193E7BB7706}" srcOrd="2" destOrd="0" parTransId="{65787F2D-62E3-45E6-8A49-EB215644A18E}" sibTransId="{51A5B333-3596-4B3B-B4F0-FCD47AC58E64}"/>
    <dgm:cxn modelId="{4E9121DA-3B91-4BCA-8C85-2D04E6E7E97A}" type="presOf" srcId="{CBF3FA19-1795-4246-B18E-EDE97E42E4C7}" destId="{66762B6C-127B-45A1-A71B-920E0BF82A58}" srcOrd="0" destOrd="0" presId="urn:microsoft.com/office/officeart/2008/layout/LinedList"/>
    <dgm:cxn modelId="{C17415D2-6F26-4C4A-94F1-1CC7411E756B}" srcId="{F78BEBA5-B14D-47F0-A98A-46C3742A2FEB}" destId="{CBF3FA19-1795-4246-B18E-EDE97E42E4C7}" srcOrd="5" destOrd="0" parTransId="{D03B467D-8C97-494A-A398-AE1AAC5A37A8}" sibTransId="{379DFBDE-150F-4493-9E7A-2BCE4F60CB6F}"/>
    <dgm:cxn modelId="{4BF5D241-534C-4D81-B845-B1FA37817EC6}" type="presOf" srcId="{45D7118F-A39C-4B99-AAE6-CE8885CF4FC0}" destId="{4FAD0C32-866D-4F5D-876F-522167E112E4}" srcOrd="0" destOrd="0" presId="urn:microsoft.com/office/officeart/2008/layout/LinedList"/>
    <dgm:cxn modelId="{CDC8977B-C963-4032-BD4A-D885C924C851}" srcId="{F78BEBA5-B14D-47F0-A98A-46C3742A2FEB}" destId="{F94D7424-4AF2-49B8-B8B7-2F687643C0D3}" srcOrd="4" destOrd="0" parTransId="{543239A2-6A7A-40D7-9664-8EDF5C8A598D}" sibTransId="{66531997-3A5B-4B2B-A850-39D24381BFD3}"/>
    <dgm:cxn modelId="{6AF86051-D78D-49ED-BBAC-994A0484E24C}" srcId="{F78BEBA5-B14D-47F0-A98A-46C3742A2FEB}" destId="{011B34B9-B361-4E43-90B7-8AFB83250557}" srcOrd="0" destOrd="0" parTransId="{9D97F5B7-859C-434E-8E45-F9268BF3F07F}" sibTransId="{6A4C260F-4475-4AF6-8DFC-58309172A127}"/>
    <dgm:cxn modelId="{CD1DE12C-7C1E-4BF7-A577-2B0E85792E75}" type="presOf" srcId="{F78BEBA5-B14D-47F0-A98A-46C3742A2FEB}" destId="{62D69950-D9CD-4428-AB2C-135A7EF806AD}" srcOrd="0" destOrd="0" presId="urn:microsoft.com/office/officeart/2008/layout/LinedList"/>
    <dgm:cxn modelId="{46C5660B-F235-41DB-86E1-894D5CD00E72}" srcId="{F78BEBA5-B14D-47F0-A98A-46C3742A2FEB}" destId="{45D7118F-A39C-4B99-AAE6-CE8885CF4FC0}" srcOrd="1" destOrd="0" parTransId="{77A18D34-E471-4211-BD40-6B1DF35BBC47}" sibTransId="{1E1BBD4C-5B74-42E6-B16B-E1998C505C2A}"/>
    <dgm:cxn modelId="{961ED933-A96E-46BE-B597-942D8F81E2E2}" type="presParOf" srcId="{62D69950-D9CD-4428-AB2C-135A7EF806AD}" destId="{658550AC-84ED-455E-A27D-18E3C9014E3A}" srcOrd="0" destOrd="0" presId="urn:microsoft.com/office/officeart/2008/layout/LinedList"/>
    <dgm:cxn modelId="{A01937F2-C7AC-4517-B81E-807AEF80A081}" type="presParOf" srcId="{62D69950-D9CD-4428-AB2C-135A7EF806AD}" destId="{3503BD8D-0DF1-49F4-AC8C-1EA9DC2FAE98}" srcOrd="1" destOrd="0" presId="urn:microsoft.com/office/officeart/2008/layout/LinedList"/>
    <dgm:cxn modelId="{B955C714-E2B5-4B5F-B788-9E1A7B738E27}" type="presParOf" srcId="{3503BD8D-0DF1-49F4-AC8C-1EA9DC2FAE98}" destId="{984DB613-443E-43DB-9ADF-44622358FDF1}" srcOrd="0" destOrd="0" presId="urn:microsoft.com/office/officeart/2008/layout/LinedList"/>
    <dgm:cxn modelId="{A17FD28F-5F70-4199-9E96-2E3ED5201D6F}" type="presParOf" srcId="{3503BD8D-0DF1-49F4-AC8C-1EA9DC2FAE98}" destId="{90F4580F-402F-4C25-B6D4-81F262534979}" srcOrd="1" destOrd="0" presId="urn:microsoft.com/office/officeart/2008/layout/LinedList"/>
    <dgm:cxn modelId="{72FCC59F-E550-476B-8B89-0E091E89FF84}" type="presParOf" srcId="{62D69950-D9CD-4428-AB2C-135A7EF806AD}" destId="{9900CD9A-4618-478B-9E48-170EC5B15EE5}" srcOrd="2" destOrd="0" presId="urn:microsoft.com/office/officeart/2008/layout/LinedList"/>
    <dgm:cxn modelId="{2C9243AF-85C9-4D4C-87FD-A42367CE4EED}" type="presParOf" srcId="{62D69950-D9CD-4428-AB2C-135A7EF806AD}" destId="{F04DE1DE-C50C-4547-99BB-17ECE255805E}" srcOrd="3" destOrd="0" presId="urn:microsoft.com/office/officeart/2008/layout/LinedList"/>
    <dgm:cxn modelId="{D7C405ED-365F-43F6-A9A0-762C00A63ADE}" type="presParOf" srcId="{F04DE1DE-C50C-4547-99BB-17ECE255805E}" destId="{4FAD0C32-866D-4F5D-876F-522167E112E4}" srcOrd="0" destOrd="0" presId="urn:microsoft.com/office/officeart/2008/layout/LinedList"/>
    <dgm:cxn modelId="{8CA9A56C-21C9-4603-BA6A-32C10318496F}" type="presParOf" srcId="{F04DE1DE-C50C-4547-99BB-17ECE255805E}" destId="{A66418F8-219B-409C-9EDE-17663BB41295}" srcOrd="1" destOrd="0" presId="urn:microsoft.com/office/officeart/2008/layout/LinedList"/>
    <dgm:cxn modelId="{377B314F-38F5-44E0-A870-C1EEBC428417}" type="presParOf" srcId="{62D69950-D9CD-4428-AB2C-135A7EF806AD}" destId="{5102AC04-F541-490D-AB2C-D8E6D7BB7733}" srcOrd="4" destOrd="0" presId="urn:microsoft.com/office/officeart/2008/layout/LinedList"/>
    <dgm:cxn modelId="{621C39DE-230B-4332-A3A3-0177BCECB0B4}" type="presParOf" srcId="{62D69950-D9CD-4428-AB2C-135A7EF806AD}" destId="{6A22BD19-566E-45E4-B448-5706E7C3CB52}" srcOrd="5" destOrd="0" presId="urn:microsoft.com/office/officeart/2008/layout/LinedList"/>
    <dgm:cxn modelId="{CE2B2CC9-A90E-46B6-9E20-A2DD666060A6}" type="presParOf" srcId="{6A22BD19-566E-45E4-B448-5706E7C3CB52}" destId="{F4702F6F-ECB4-457F-A0C3-3CD4668BAB32}" srcOrd="0" destOrd="0" presId="urn:microsoft.com/office/officeart/2008/layout/LinedList"/>
    <dgm:cxn modelId="{75B93D5C-D95D-4C8E-9076-A9A7083FB372}" type="presParOf" srcId="{6A22BD19-566E-45E4-B448-5706E7C3CB52}" destId="{C50F0E85-4F2F-4E6E-AC7C-289190EFE8D8}" srcOrd="1" destOrd="0" presId="urn:microsoft.com/office/officeart/2008/layout/LinedList"/>
    <dgm:cxn modelId="{BF44DF51-F047-4B05-91E3-1F54EA0F0DEB}" type="presParOf" srcId="{62D69950-D9CD-4428-AB2C-135A7EF806AD}" destId="{E6E0E1A8-C766-4942-B614-69A1E8CB57B2}" srcOrd="6" destOrd="0" presId="urn:microsoft.com/office/officeart/2008/layout/LinedList"/>
    <dgm:cxn modelId="{A6F9D3B8-7113-49A0-8024-2CE2DA83DAEC}" type="presParOf" srcId="{62D69950-D9CD-4428-AB2C-135A7EF806AD}" destId="{39D59C21-94B9-4E39-B1EC-3426C7C6E565}" srcOrd="7" destOrd="0" presId="urn:microsoft.com/office/officeart/2008/layout/LinedList"/>
    <dgm:cxn modelId="{6AF01A4B-A507-4061-9AC5-06EA10958CA9}" type="presParOf" srcId="{39D59C21-94B9-4E39-B1EC-3426C7C6E565}" destId="{8DC7DCC5-6E00-4987-9819-FCC29F393946}" srcOrd="0" destOrd="0" presId="urn:microsoft.com/office/officeart/2008/layout/LinedList"/>
    <dgm:cxn modelId="{B835C2EE-52FE-4E25-9DF4-55890AC65559}" type="presParOf" srcId="{39D59C21-94B9-4E39-B1EC-3426C7C6E565}" destId="{E7BDFF49-121C-484D-BD78-83174BC8F7A5}" srcOrd="1" destOrd="0" presId="urn:microsoft.com/office/officeart/2008/layout/LinedList"/>
    <dgm:cxn modelId="{E45A8FA3-C504-420D-B841-77DF2F4628F7}" type="presParOf" srcId="{62D69950-D9CD-4428-AB2C-135A7EF806AD}" destId="{2888924D-6D3A-46C5-9F0F-40A4CA80DEA4}" srcOrd="8" destOrd="0" presId="urn:microsoft.com/office/officeart/2008/layout/LinedList"/>
    <dgm:cxn modelId="{7A09E5BD-E462-4A74-B740-DCCBEE3FAFD5}" type="presParOf" srcId="{62D69950-D9CD-4428-AB2C-135A7EF806AD}" destId="{40E6F30D-ED12-4402-8462-32893CA1061F}" srcOrd="9" destOrd="0" presId="urn:microsoft.com/office/officeart/2008/layout/LinedList"/>
    <dgm:cxn modelId="{2B7C206A-6635-491A-B278-99ADA7F4935B}" type="presParOf" srcId="{40E6F30D-ED12-4402-8462-32893CA1061F}" destId="{44AF5930-35C4-40EA-B3CD-CEAFB5B3EFDC}" srcOrd="0" destOrd="0" presId="urn:microsoft.com/office/officeart/2008/layout/LinedList"/>
    <dgm:cxn modelId="{EB276E73-539C-4F0B-8F93-89E73E5860BA}" type="presParOf" srcId="{40E6F30D-ED12-4402-8462-32893CA1061F}" destId="{2D335EF0-1D36-4AAA-B2E0-65AC7F178229}" srcOrd="1" destOrd="0" presId="urn:microsoft.com/office/officeart/2008/layout/LinedList"/>
    <dgm:cxn modelId="{9EBB0403-B394-4C63-88C3-13DC56AA23A3}" type="presParOf" srcId="{62D69950-D9CD-4428-AB2C-135A7EF806AD}" destId="{3516D93A-44CA-441C-A8F4-71169929C15D}" srcOrd="10" destOrd="0" presId="urn:microsoft.com/office/officeart/2008/layout/LinedList"/>
    <dgm:cxn modelId="{EE3F8648-4244-45D6-9ACA-3B9F61923577}" type="presParOf" srcId="{62D69950-D9CD-4428-AB2C-135A7EF806AD}" destId="{41BEF4D3-2B53-4B54-B077-1B5CFDEC270B}" srcOrd="11" destOrd="0" presId="urn:microsoft.com/office/officeart/2008/layout/LinedList"/>
    <dgm:cxn modelId="{31209F12-D8A0-4E19-AB65-9289D2576717}" type="presParOf" srcId="{41BEF4D3-2B53-4B54-B077-1B5CFDEC270B}" destId="{66762B6C-127B-45A1-A71B-920E0BF82A58}" srcOrd="0" destOrd="0" presId="urn:microsoft.com/office/officeart/2008/layout/LinedList"/>
    <dgm:cxn modelId="{588F7947-E492-47D2-90C0-A33FA44D991C}" type="presParOf" srcId="{41BEF4D3-2B53-4B54-B077-1B5CFDEC270B}" destId="{BAD3A3F3-9D8C-4D17-A985-B42A4153F5F5}" srcOrd="1" destOrd="0" presId="urn:microsoft.com/office/officeart/2008/layout/LinedList"/>
    <dgm:cxn modelId="{3275DC3B-9722-4E54-BC26-28FDF95E2EC8}" type="presParOf" srcId="{62D69950-D9CD-4428-AB2C-135A7EF806AD}" destId="{FE5D1D2D-ED3F-4289-81DF-30A2DDC36397}" srcOrd="12" destOrd="0" presId="urn:microsoft.com/office/officeart/2008/layout/LinedList"/>
    <dgm:cxn modelId="{CCE00496-3CEF-4D53-A179-A2C957855939}" type="presParOf" srcId="{62D69950-D9CD-4428-AB2C-135A7EF806AD}" destId="{5BD2C56C-3C82-41D1-9045-758AA0CA9DA3}" srcOrd="13" destOrd="0" presId="urn:microsoft.com/office/officeart/2008/layout/LinedList"/>
    <dgm:cxn modelId="{73F2C616-11E0-4928-82A8-59416C4EF55B}" type="presParOf" srcId="{5BD2C56C-3C82-41D1-9045-758AA0CA9DA3}" destId="{482FE9D6-DF1C-4CDD-AFD7-3AD388E0341A}" srcOrd="0" destOrd="0" presId="urn:microsoft.com/office/officeart/2008/layout/LinedList"/>
    <dgm:cxn modelId="{7CCA8A02-F913-4DCC-900C-E33A2B87ECFD}" type="presParOf" srcId="{5BD2C56C-3C82-41D1-9045-758AA0CA9DA3}" destId="{F1194BAA-0B01-42F7-8378-26259762CF5B}" srcOrd="1" destOrd="0" presId="urn:microsoft.com/office/officeart/2008/layout/LinedList"/>
  </dgm:cxnLst>
  <dgm:bg/>
  <dgm:whole/>
  <dgm:extLst>
    <a:ext uri="http://schemas.microsoft.com/office/drawing/2008/diagram">
      <dsp:dataModelExt xmlns:dsp="http://schemas.microsoft.com/office/drawing/2008/diagram" xmlns="" relId="rId1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38AE5C-A7A4-44CF-B049-EC74DA10F5BE}" type="doc">
      <dgm:prSet loTypeId="urn:microsoft.com/office/officeart/2005/8/layout/radial6" loCatId="relationship" qsTypeId="urn:microsoft.com/office/officeart/2005/8/quickstyle/simple5" qsCatId="simple" csTypeId="urn:microsoft.com/office/officeart/2005/8/colors/accent1_2" csCatId="accent1" phldr="1"/>
      <dgm:spPr/>
      <dgm:t>
        <a:bodyPr/>
        <a:lstStyle/>
        <a:p>
          <a:endParaRPr lang="en-US"/>
        </a:p>
      </dgm:t>
    </dgm:pt>
    <dgm:pt modelId="{EC82459F-8E17-4BE0-9B26-3F2872E487DA}">
      <dgm:prSet>
        <dgm:style>
          <a:lnRef idx="0">
            <a:schemeClr val="accent1"/>
          </a:lnRef>
          <a:fillRef idx="3">
            <a:schemeClr val="accent1"/>
          </a:fillRef>
          <a:effectRef idx="3">
            <a:schemeClr val="accent1"/>
          </a:effectRef>
          <a:fontRef idx="minor">
            <a:schemeClr val="lt1"/>
          </a:fontRef>
        </dgm:style>
      </dgm:prSet>
      <dgm:spPr/>
      <dgm:t>
        <a:bodyPr/>
        <a:lstStyle/>
        <a:p>
          <a:pPr rtl="0"/>
          <a:r>
            <a:rPr lang="en-US" dirty="0" smtClean="0"/>
            <a:t>Both Have Merit</a:t>
          </a:r>
          <a:endParaRPr lang="en-US" dirty="0"/>
        </a:p>
      </dgm:t>
    </dgm:pt>
    <dgm:pt modelId="{61D98633-C3A6-4F57-931F-ADF4028516A7}" type="parTrans" cxnId="{E4EFDB25-1C3F-4F3B-813F-43495B00C399}">
      <dgm:prSet/>
      <dgm:spPr/>
      <dgm:t>
        <a:bodyPr/>
        <a:lstStyle/>
        <a:p>
          <a:endParaRPr lang="en-US"/>
        </a:p>
      </dgm:t>
    </dgm:pt>
    <dgm:pt modelId="{67010BB1-BA80-416B-9AAC-CD041059D6E2}" type="sibTrans" cxnId="{E4EFDB25-1C3F-4F3B-813F-43495B00C399}">
      <dgm:prSet/>
      <dgm:spPr/>
      <dgm:t>
        <a:bodyPr/>
        <a:lstStyle/>
        <a:p>
          <a:endParaRPr lang="en-US"/>
        </a:p>
      </dgm:t>
    </dgm:pt>
    <dgm:pt modelId="{56543F92-FF69-4DBA-A963-BCDC587A36DE}">
      <dgm:prSet>
        <dgm:style>
          <a:lnRef idx="1">
            <a:schemeClr val="accent1"/>
          </a:lnRef>
          <a:fillRef idx="2">
            <a:schemeClr val="accent1"/>
          </a:fillRef>
          <a:effectRef idx="1">
            <a:schemeClr val="accent1"/>
          </a:effectRef>
          <a:fontRef idx="minor">
            <a:schemeClr val="dk1"/>
          </a:fontRef>
        </dgm:style>
      </dgm:prSet>
      <dgm:spPr/>
      <dgm:t>
        <a:bodyPr/>
        <a:lstStyle/>
        <a:p>
          <a:pPr rtl="0"/>
          <a:r>
            <a:rPr lang="en-US" dirty="0" smtClean="0">
              <a:solidFill>
                <a:srgbClr val="002060"/>
              </a:solidFill>
            </a:rPr>
            <a:t>Strategic Investing</a:t>
          </a:r>
          <a:endParaRPr lang="en-US" dirty="0">
            <a:solidFill>
              <a:srgbClr val="002060"/>
            </a:solidFill>
          </a:endParaRPr>
        </a:p>
      </dgm:t>
    </dgm:pt>
    <dgm:pt modelId="{A6A40701-B875-4EC1-91D8-248DF275A6AA}" type="parTrans" cxnId="{7617F3DE-1ECB-46AE-9E7D-36B3B3044D75}">
      <dgm:prSet/>
      <dgm:spPr/>
      <dgm:t>
        <a:bodyPr/>
        <a:lstStyle/>
        <a:p>
          <a:endParaRPr lang="en-US"/>
        </a:p>
      </dgm:t>
    </dgm:pt>
    <dgm:pt modelId="{A102324C-7931-4537-A5AC-578CC11D521C}" type="sibTrans" cxnId="{7617F3DE-1ECB-46AE-9E7D-36B3B3044D75}">
      <dgm:prSet/>
      <dgm:spPr/>
      <dgm:t>
        <a:bodyPr/>
        <a:lstStyle/>
        <a:p>
          <a:endParaRPr lang="en-US"/>
        </a:p>
      </dgm:t>
    </dgm:pt>
    <dgm:pt modelId="{DE50893D-280D-4191-99C5-C788195EC4F9}">
      <dgm:prSet>
        <dgm:style>
          <a:lnRef idx="1">
            <a:schemeClr val="accent1"/>
          </a:lnRef>
          <a:fillRef idx="2">
            <a:schemeClr val="accent1"/>
          </a:fillRef>
          <a:effectRef idx="1">
            <a:schemeClr val="accent1"/>
          </a:effectRef>
          <a:fontRef idx="minor">
            <a:schemeClr val="dk1"/>
          </a:fontRef>
        </dgm:style>
      </dgm:prSet>
      <dgm:spPr/>
      <dgm:t>
        <a:bodyPr/>
        <a:lstStyle/>
        <a:p>
          <a:pPr rtl="0"/>
          <a:r>
            <a:rPr lang="en-US" dirty="0" smtClean="0">
              <a:solidFill>
                <a:srgbClr val="002060"/>
              </a:solidFill>
            </a:rPr>
            <a:t>Tactical Investing</a:t>
          </a:r>
          <a:endParaRPr lang="en-US" dirty="0">
            <a:solidFill>
              <a:srgbClr val="002060"/>
            </a:solidFill>
          </a:endParaRPr>
        </a:p>
      </dgm:t>
    </dgm:pt>
    <dgm:pt modelId="{85A79769-0D4F-4A47-B0EB-17932A333219}" type="parTrans" cxnId="{599119A1-8473-4894-B0C2-EF858B07BB31}">
      <dgm:prSet/>
      <dgm:spPr/>
      <dgm:t>
        <a:bodyPr/>
        <a:lstStyle/>
        <a:p>
          <a:endParaRPr lang="en-US"/>
        </a:p>
      </dgm:t>
    </dgm:pt>
    <dgm:pt modelId="{77330541-57DD-475E-A8E9-4CBBB3788CAB}" type="sibTrans" cxnId="{599119A1-8473-4894-B0C2-EF858B07BB31}">
      <dgm:prSet/>
      <dgm:spPr/>
      <dgm:t>
        <a:bodyPr/>
        <a:lstStyle/>
        <a:p>
          <a:endParaRPr lang="en-US"/>
        </a:p>
      </dgm:t>
    </dgm:pt>
    <dgm:pt modelId="{A325577E-A764-4434-8ADD-D02EC725E9AF}" type="pres">
      <dgm:prSet presAssocID="{4438AE5C-A7A4-44CF-B049-EC74DA10F5BE}" presName="Name0" presStyleCnt="0">
        <dgm:presLayoutVars>
          <dgm:chMax val="1"/>
          <dgm:dir/>
          <dgm:animLvl val="ctr"/>
          <dgm:resizeHandles val="exact"/>
        </dgm:presLayoutVars>
      </dgm:prSet>
      <dgm:spPr/>
      <dgm:t>
        <a:bodyPr/>
        <a:lstStyle/>
        <a:p>
          <a:endParaRPr lang="en-US"/>
        </a:p>
      </dgm:t>
    </dgm:pt>
    <dgm:pt modelId="{918C78FD-77A8-4FD2-8A25-0C46883B3926}" type="pres">
      <dgm:prSet presAssocID="{EC82459F-8E17-4BE0-9B26-3F2872E487DA}" presName="centerShape" presStyleLbl="node0" presStyleIdx="0" presStyleCnt="1"/>
      <dgm:spPr/>
      <dgm:t>
        <a:bodyPr/>
        <a:lstStyle/>
        <a:p>
          <a:endParaRPr lang="en-US"/>
        </a:p>
      </dgm:t>
    </dgm:pt>
    <dgm:pt modelId="{0CF29FF7-E813-4C7A-A8CF-9E12F07843BD}" type="pres">
      <dgm:prSet presAssocID="{56543F92-FF69-4DBA-A963-BCDC587A36DE}" presName="node" presStyleLbl="node1" presStyleIdx="0" presStyleCnt="2">
        <dgm:presLayoutVars>
          <dgm:bulletEnabled val="1"/>
        </dgm:presLayoutVars>
      </dgm:prSet>
      <dgm:spPr/>
      <dgm:t>
        <a:bodyPr/>
        <a:lstStyle/>
        <a:p>
          <a:endParaRPr lang="en-US"/>
        </a:p>
      </dgm:t>
    </dgm:pt>
    <dgm:pt modelId="{CC72C8E5-BC9A-4D62-B2B1-E6248E41A251}" type="pres">
      <dgm:prSet presAssocID="{56543F92-FF69-4DBA-A963-BCDC587A36DE}" presName="dummy" presStyleCnt="0"/>
      <dgm:spPr/>
    </dgm:pt>
    <dgm:pt modelId="{B7DBB780-67B8-4308-8D55-0ECCE746E8B0}" type="pres">
      <dgm:prSet presAssocID="{A102324C-7931-4537-A5AC-578CC11D521C}" presName="sibTrans" presStyleLbl="sibTrans2D1" presStyleIdx="0" presStyleCnt="2"/>
      <dgm:spPr/>
      <dgm:t>
        <a:bodyPr/>
        <a:lstStyle/>
        <a:p>
          <a:endParaRPr lang="en-US"/>
        </a:p>
      </dgm:t>
    </dgm:pt>
    <dgm:pt modelId="{01EF9562-1719-406D-AEB2-6E867B261A68}" type="pres">
      <dgm:prSet presAssocID="{DE50893D-280D-4191-99C5-C788195EC4F9}" presName="node" presStyleLbl="node1" presStyleIdx="1" presStyleCnt="2">
        <dgm:presLayoutVars>
          <dgm:bulletEnabled val="1"/>
        </dgm:presLayoutVars>
      </dgm:prSet>
      <dgm:spPr/>
      <dgm:t>
        <a:bodyPr/>
        <a:lstStyle/>
        <a:p>
          <a:endParaRPr lang="en-US"/>
        </a:p>
      </dgm:t>
    </dgm:pt>
    <dgm:pt modelId="{29066FE2-35F3-44CF-BD42-5DDD8A5AD4BC}" type="pres">
      <dgm:prSet presAssocID="{DE50893D-280D-4191-99C5-C788195EC4F9}" presName="dummy" presStyleCnt="0"/>
      <dgm:spPr/>
    </dgm:pt>
    <dgm:pt modelId="{0091038B-1402-4DD0-B917-4E81BA290B34}" type="pres">
      <dgm:prSet presAssocID="{77330541-57DD-475E-A8E9-4CBBB3788CAB}" presName="sibTrans" presStyleLbl="sibTrans2D1" presStyleIdx="1" presStyleCnt="2"/>
      <dgm:spPr/>
      <dgm:t>
        <a:bodyPr/>
        <a:lstStyle/>
        <a:p>
          <a:endParaRPr lang="en-US"/>
        </a:p>
      </dgm:t>
    </dgm:pt>
  </dgm:ptLst>
  <dgm:cxnLst>
    <dgm:cxn modelId="{B42D38B8-ACB8-4100-8590-E361891A0F5B}" type="presOf" srcId="{77330541-57DD-475E-A8E9-4CBBB3788CAB}" destId="{0091038B-1402-4DD0-B917-4E81BA290B34}" srcOrd="0" destOrd="0" presId="urn:microsoft.com/office/officeart/2005/8/layout/radial6"/>
    <dgm:cxn modelId="{3CDB4F42-4E44-42E0-92AF-2C0314B195E4}" type="presOf" srcId="{56543F92-FF69-4DBA-A963-BCDC587A36DE}" destId="{0CF29FF7-E813-4C7A-A8CF-9E12F07843BD}" srcOrd="0" destOrd="0" presId="urn:microsoft.com/office/officeart/2005/8/layout/radial6"/>
    <dgm:cxn modelId="{E4EFDB25-1C3F-4F3B-813F-43495B00C399}" srcId="{4438AE5C-A7A4-44CF-B049-EC74DA10F5BE}" destId="{EC82459F-8E17-4BE0-9B26-3F2872E487DA}" srcOrd="0" destOrd="0" parTransId="{61D98633-C3A6-4F57-931F-ADF4028516A7}" sibTransId="{67010BB1-BA80-416B-9AAC-CD041059D6E2}"/>
    <dgm:cxn modelId="{B9E2155E-84FB-4801-91FD-56B5FB2BF3BE}" type="presOf" srcId="{4438AE5C-A7A4-44CF-B049-EC74DA10F5BE}" destId="{A325577E-A764-4434-8ADD-D02EC725E9AF}" srcOrd="0" destOrd="0" presId="urn:microsoft.com/office/officeart/2005/8/layout/radial6"/>
    <dgm:cxn modelId="{599119A1-8473-4894-B0C2-EF858B07BB31}" srcId="{EC82459F-8E17-4BE0-9B26-3F2872E487DA}" destId="{DE50893D-280D-4191-99C5-C788195EC4F9}" srcOrd="1" destOrd="0" parTransId="{85A79769-0D4F-4A47-B0EB-17932A333219}" sibTransId="{77330541-57DD-475E-A8E9-4CBBB3788CAB}"/>
    <dgm:cxn modelId="{AF9CA9E6-9005-4533-901E-258F0F9527CA}" type="presOf" srcId="{EC82459F-8E17-4BE0-9B26-3F2872E487DA}" destId="{918C78FD-77A8-4FD2-8A25-0C46883B3926}" srcOrd="0" destOrd="0" presId="urn:microsoft.com/office/officeart/2005/8/layout/radial6"/>
    <dgm:cxn modelId="{9478168A-A38B-4FCD-BE2D-CCC6DDF03F64}" type="presOf" srcId="{A102324C-7931-4537-A5AC-578CC11D521C}" destId="{B7DBB780-67B8-4308-8D55-0ECCE746E8B0}" srcOrd="0" destOrd="0" presId="urn:microsoft.com/office/officeart/2005/8/layout/radial6"/>
    <dgm:cxn modelId="{C42B034F-342F-47DB-8E70-56326C375BF1}" type="presOf" srcId="{DE50893D-280D-4191-99C5-C788195EC4F9}" destId="{01EF9562-1719-406D-AEB2-6E867B261A68}" srcOrd="0" destOrd="0" presId="urn:microsoft.com/office/officeart/2005/8/layout/radial6"/>
    <dgm:cxn modelId="{7617F3DE-1ECB-46AE-9E7D-36B3B3044D75}" srcId="{EC82459F-8E17-4BE0-9B26-3F2872E487DA}" destId="{56543F92-FF69-4DBA-A963-BCDC587A36DE}" srcOrd="0" destOrd="0" parTransId="{A6A40701-B875-4EC1-91D8-248DF275A6AA}" sibTransId="{A102324C-7931-4537-A5AC-578CC11D521C}"/>
    <dgm:cxn modelId="{AB95DB5B-C5A6-4AA8-90B9-F9E8D6A075E6}" type="presParOf" srcId="{A325577E-A764-4434-8ADD-D02EC725E9AF}" destId="{918C78FD-77A8-4FD2-8A25-0C46883B3926}" srcOrd="0" destOrd="0" presId="urn:microsoft.com/office/officeart/2005/8/layout/radial6"/>
    <dgm:cxn modelId="{239234EB-4E26-4A9E-9EE7-CDFD52BCBB46}" type="presParOf" srcId="{A325577E-A764-4434-8ADD-D02EC725E9AF}" destId="{0CF29FF7-E813-4C7A-A8CF-9E12F07843BD}" srcOrd="1" destOrd="0" presId="urn:microsoft.com/office/officeart/2005/8/layout/radial6"/>
    <dgm:cxn modelId="{B0DCFBF4-B7C6-4926-9794-B2A558E296F3}" type="presParOf" srcId="{A325577E-A764-4434-8ADD-D02EC725E9AF}" destId="{CC72C8E5-BC9A-4D62-B2B1-E6248E41A251}" srcOrd="2" destOrd="0" presId="urn:microsoft.com/office/officeart/2005/8/layout/radial6"/>
    <dgm:cxn modelId="{9CBB1A6B-D9C0-4DF5-99A7-656EBAC2DFB7}" type="presParOf" srcId="{A325577E-A764-4434-8ADD-D02EC725E9AF}" destId="{B7DBB780-67B8-4308-8D55-0ECCE746E8B0}" srcOrd="3" destOrd="0" presId="urn:microsoft.com/office/officeart/2005/8/layout/radial6"/>
    <dgm:cxn modelId="{64214085-073F-4713-8E95-CE9BA605B133}" type="presParOf" srcId="{A325577E-A764-4434-8ADD-D02EC725E9AF}" destId="{01EF9562-1719-406D-AEB2-6E867B261A68}" srcOrd="4" destOrd="0" presId="urn:microsoft.com/office/officeart/2005/8/layout/radial6"/>
    <dgm:cxn modelId="{B753F1B0-2BD1-493D-8D91-41975D5563DF}" type="presParOf" srcId="{A325577E-A764-4434-8ADD-D02EC725E9AF}" destId="{29066FE2-35F3-44CF-BD42-5DDD8A5AD4BC}" srcOrd="5" destOrd="0" presId="urn:microsoft.com/office/officeart/2005/8/layout/radial6"/>
    <dgm:cxn modelId="{89441A20-EA5B-4255-B207-EC53A50DA912}" type="presParOf" srcId="{A325577E-A764-4434-8ADD-D02EC725E9AF}" destId="{0091038B-1402-4DD0-B917-4E81BA290B34}" srcOrd="6" destOrd="0" presId="urn:microsoft.com/office/officeart/2005/8/layout/radial6"/>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E59E1C3-F508-403A-B46F-8C84DDCF6DB2}">
      <dsp:nvSpPr>
        <dsp:cNvPr id="0" name=""/>
        <dsp:cNvSpPr/>
      </dsp:nvSpPr>
      <dsp:spPr>
        <a:xfrm>
          <a:off x="0" y="16776"/>
          <a:ext cx="4041648" cy="51480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Advisor</a:t>
          </a:r>
          <a:endParaRPr lang="en-US" sz="2000" kern="1200" dirty="0"/>
        </a:p>
      </dsp:txBody>
      <dsp:txXfrm>
        <a:off x="0" y="16776"/>
        <a:ext cx="4041648" cy="514800"/>
      </dsp:txXfrm>
    </dsp:sp>
    <dsp:sp modelId="{3595F3A0-8733-46B5-8AA0-77749558A95E}">
      <dsp:nvSpPr>
        <dsp:cNvPr id="0" name=""/>
        <dsp:cNvSpPr/>
      </dsp:nvSpPr>
      <dsp:spPr>
        <a:xfrm>
          <a:off x="0" y="577656"/>
          <a:ext cx="4041648" cy="51480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Independent</a:t>
          </a:r>
          <a:endParaRPr lang="en-US" sz="2000" kern="1200" dirty="0"/>
        </a:p>
      </dsp:txBody>
      <dsp:txXfrm>
        <a:off x="0" y="577656"/>
        <a:ext cx="4041648" cy="514800"/>
      </dsp:txXfrm>
    </dsp:sp>
    <dsp:sp modelId="{1D547303-55D3-44D7-91DD-1D8073C8C807}">
      <dsp:nvSpPr>
        <dsp:cNvPr id="0" name=""/>
        <dsp:cNvSpPr/>
      </dsp:nvSpPr>
      <dsp:spPr>
        <a:xfrm>
          <a:off x="0" y="1138536"/>
          <a:ext cx="4041648" cy="51480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Decision Makers</a:t>
          </a:r>
          <a:endParaRPr lang="en-US" sz="2000" kern="1200" dirty="0"/>
        </a:p>
      </dsp:txBody>
      <dsp:txXfrm>
        <a:off x="0" y="1138536"/>
        <a:ext cx="4041648" cy="514800"/>
      </dsp:txXfrm>
    </dsp:sp>
    <dsp:sp modelId="{D089582C-107E-4C01-B580-E192F50AF6AE}">
      <dsp:nvSpPr>
        <dsp:cNvPr id="0" name=""/>
        <dsp:cNvSpPr/>
      </dsp:nvSpPr>
      <dsp:spPr>
        <a:xfrm>
          <a:off x="0" y="1699416"/>
          <a:ext cx="4041648" cy="51480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Academic Research</a:t>
          </a:r>
          <a:endParaRPr lang="en-US" sz="2000" kern="1200" dirty="0"/>
        </a:p>
      </dsp:txBody>
      <dsp:txXfrm>
        <a:off x="0" y="1699416"/>
        <a:ext cx="4041648" cy="514800"/>
      </dsp:txXfrm>
    </dsp:sp>
    <dsp:sp modelId="{3FF678B1-993D-4A31-BBCB-2B0BFD7CBCD8}">
      <dsp:nvSpPr>
        <dsp:cNvPr id="0" name=""/>
        <dsp:cNvSpPr/>
      </dsp:nvSpPr>
      <dsp:spPr>
        <a:xfrm>
          <a:off x="0" y="2260296"/>
          <a:ext cx="4041648" cy="51480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Portfolios Designed to Perform</a:t>
          </a:r>
          <a:endParaRPr lang="en-US" sz="2000" kern="1200" dirty="0"/>
        </a:p>
      </dsp:txBody>
      <dsp:txXfrm>
        <a:off x="0" y="2260296"/>
        <a:ext cx="4041648" cy="514800"/>
      </dsp:txXfrm>
    </dsp:sp>
    <dsp:sp modelId="{D445FC49-9412-4135-AA47-45E6D3299C88}">
      <dsp:nvSpPr>
        <dsp:cNvPr id="0" name=""/>
        <dsp:cNvSpPr/>
      </dsp:nvSpPr>
      <dsp:spPr>
        <a:xfrm>
          <a:off x="0" y="2821176"/>
          <a:ext cx="4041648" cy="51480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Fiduciary Duty To Client</a:t>
          </a:r>
          <a:endParaRPr lang="en-US" sz="2000" kern="1200" dirty="0"/>
        </a:p>
      </dsp:txBody>
      <dsp:txXfrm>
        <a:off x="0" y="2821176"/>
        <a:ext cx="4041648" cy="514800"/>
      </dsp:txXfrm>
    </dsp:sp>
    <dsp:sp modelId="{19D93CB4-5BDA-4387-BCAB-55AF33EAE6E9}">
      <dsp:nvSpPr>
        <dsp:cNvPr id="0" name=""/>
        <dsp:cNvSpPr/>
      </dsp:nvSpPr>
      <dsp:spPr>
        <a:xfrm>
          <a:off x="0" y="3382056"/>
          <a:ext cx="4041648" cy="51480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Dedicated to Client Success</a:t>
          </a:r>
          <a:endParaRPr lang="en-US" sz="2000" kern="1200" dirty="0"/>
        </a:p>
      </dsp:txBody>
      <dsp:txXfrm>
        <a:off x="0" y="3382056"/>
        <a:ext cx="4041648" cy="5148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58550AC-84ED-455E-A27D-18E3C9014E3A}">
      <dsp:nvSpPr>
        <dsp:cNvPr id="0" name=""/>
        <dsp:cNvSpPr/>
      </dsp:nvSpPr>
      <dsp:spPr>
        <a:xfrm>
          <a:off x="0" y="477"/>
          <a:ext cx="4041648" cy="0"/>
        </a:xfrm>
        <a:prstGeom prst="line">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4DB613-443E-43DB-9ADF-44622358FDF1}">
      <dsp:nvSpPr>
        <dsp:cNvPr id="0" name=""/>
        <dsp:cNvSpPr/>
      </dsp:nvSpPr>
      <dsp:spPr>
        <a:xfrm>
          <a:off x="0" y="477"/>
          <a:ext cx="4041648" cy="558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smtClean="0"/>
            <a:t>Salesman</a:t>
          </a:r>
          <a:endParaRPr lang="en-US" sz="2100" kern="1200"/>
        </a:p>
      </dsp:txBody>
      <dsp:txXfrm>
        <a:off x="0" y="477"/>
        <a:ext cx="4041648" cy="558890"/>
      </dsp:txXfrm>
    </dsp:sp>
    <dsp:sp modelId="{9900CD9A-4618-478B-9E48-170EC5B15EE5}">
      <dsp:nvSpPr>
        <dsp:cNvPr id="0" name=""/>
        <dsp:cNvSpPr/>
      </dsp:nvSpPr>
      <dsp:spPr>
        <a:xfrm>
          <a:off x="0" y="559367"/>
          <a:ext cx="4041648" cy="0"/>
        </a:xfrm>
        <a:prstGeom prst="line">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AD0C32-866D-4F5D-876F-522167E112E4}">
      <dsp:nvSpPr>
        <dsp:cNvPr id="0" name=""/>
        <dsp:cNvSpPr/>
      </dsp:nvSpPr>
      <dsp:spPr>
        <a:xfrm>
          <a:off x="0" y="559367"/>
          <a:ext cx="4041648" cy="558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dirty="0" smtClean="0"/>
            <a:t>Biased</a:t>
          </a:r>
        </a:p>
      </dsp:txBody>
      <dsp:txXfrm>
        <a:off x="0" y="559367"/>
        <a:ext cx="4041648" cy="558890"/>
      </dsp:txXfrm>
    </dsp:sp>
    <dsp:sp modelId="{5102AC04-F541-490D-AB2C-D8E6D7BB7733}">
      <dsp:nvSpPr>
        <dsp:cNvPr id="0" name=""/>
        <dsp:cNvSpPr/>
      </dsp:nvSpPr>
      <dsp:spPr>
        <a:xfrm>
          <a:off x="0" y="1118258"/>
          <a:ext cx="4041648" cy="0"/>
        </a:xfrm>
        <a:prstGeom prst="line">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702F6F-ECB4-457F-A0C3-3CD4668BAB32}">
      <dsp:nvSpPr>
        <dsp:cNvPr id="0" name=""/>
        <dsp:cNvSpPr/>
      </dsp:nvSpPr>
      <dsp:spPr>
        <a:xfrm>
          <a:off x="0" y="1118258"/>
          <a:ext cx="4041648" cy="558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smtClean="0"/>
            <a:t>Order Takers</a:t>
          </a:r>
          <a:endParaRPr lang="en-US" sz="2100" kern="1200"/>
        </a:p>
      </dsp:txBody>
      <dsp:txXfrm>
        <a:off x="0" y="1118258"/>
        <a:ext cx="4041648" cy="558890"/>
      </dsp:txXfrm>
    </dsp:sp>
    <dsp:sp modelId="{E6E0E1A8-C766-4942-B614-69A1E8CB57B2}">
      <dsp:nvSpPr>
        <dsp:cNvPr id="0" name=""/>
        <dsp:cNvSpPr/>
      </dsp:nvSpPr>
      <dsp:spPr>
        <a:xfrm>
          <a:off x="0" y="1677148"/>
          <a:ext cx="4041648" cy="0"/>
        </a:xfrm>
        <a:prstGeom prst="line">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C7DCC5-6E00-4987-9819-FCC29F393946}">
      <dsp:nvSpPr>
        <dsp:cNvPr id="0" name=""/>
        <dsp:cNvSpPr/>
      </dsp:nvSpPr>
      <dsp:spPr>
        <a:xfrm>
          <a:off x="0" y="1677148"/>
          <a:ext cx="4041648" cy="558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smtClean="0"/>
            <a:t>Marketing Research</a:t>
          </a:r>
          <a:endParaRPr lang="en-US" sz="2100" kern="1200"/>
        </a:p>
      </dsp:txBody>
      <dsp:txXfrm>
        <a:off x="0" y="1677148"/>
        <a:ext cx="4041648" cy="558890"/>
      </dsp:txXfrm>
    </dsp:sp>
    <dsp:sp modelId="{2888924D-6D3A-46C5-9F0F-40A4CA80DEA4}">
      <dsp:nvSpPr>
        <dsp:cNvPr id="0" name=""/>
        <dsp:cNvSpPr/>
      </dsp:nvSpPr>
      <dsp:spPr>
        <a:xfrm>
          <a:off x="0" y="2236038"/>
          <a:ext cx="4041648" cy="0"/>
        </a:xfrm>
        <a:prstGeom prst="line">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AF5930-35C4-40EA-B3CD-CEAFB5B3EFDC}">
      <dsp:nvSpPr>
        <dsp:cNvPr id="0" name=""/>
        <dsp:cNvSpPr/>
      </dsp:nvSpPr>
      <dsp:spPr>
        <a:xfrm>
          <a:off x="0" y="2236038"/>
          <a:ext cx="4041648" cy="558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smtClean="0"/>
            <a:t>Products Designed to Sell</a:t>
          </a:r>
          <a:endParaRPr lang="en-US" sz="2100" kern="1200"/>
        </a:p>
      </dsp:txBody>
      <dsp:txXfrm>
        <a:off x="0" y="2236038"/>
        <a:ext cx="4041648" cy="558890"/>
      </dsp:txXfrm>
    </dsp:sp>
    <dsp:sp modelId="{3516D93A-44CA-441C-A8F4-71169929C15D}">
      <dsp:nvSpPr>
        <dsp:cNvPr id="0" name=""/>
        <dsp:cNvSpPr/>
      </dsp:nvSpPr>
      <dsp:spPr>
        <a:xfrm>
          <a:off x="0" y="2794928"/>
          <a:ext cx="4041648" cy="0"/>
        </a:xfrm>
        <a:prstGeom prst="line">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762B6C-127B-45A1-A71B-920E0BF82A58}">
      <dsp:nvSpPr>
        <dsp:cNvPr id="0" name=""/>
        <dsp:cNvSpPr/>
      </dsp:nvSpPr>
      <dsp:spPr>
        <a:xfrm>
          <a:off x="0" y="2794928"/>
          <a:ext cx="4041648" cy="558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dirty="0" smtClean="0"/>
            <a:t>Acts for Benefit of Management</a:t>
          </a:r>
          <a:endParaRPr lang="en-US" sz="2100" kern="1200" dirty="0"/>
        </a:p>
      </dsp:txBody>
      <dsp:txXfrm>
        <a:off x="0" y="2794928"/>
        <a:ext cx="4041648" cy="558890"/>
      </dsp:txXfrm>
    </dsp:sp>
    <dsp:sp modelId="{FE5D1D2D-ED3F-4289-81DF-30A2DDC36397}">
      <dsp:nvSpPr>
        <dsp:cNvPr id="0" name=""/>
        <dsp:cNvSpPr/>
      </dsp:nvSpPr>
      <dsp:spPr>
        <a:xfrm>
          <a:off x="0" y="3353819"/>
          <a:ext cx="4041648" cy="0"/>
        </a:xfrm>
        <a:prstGeom prst="line">
          <a:avLst/>
        </a:prstGeom>
        <a:solidFill>
          <a:schemeClr val="accent1">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2FE9D6-DF1C-4CDD-AFD7-3AD388E0341A}">
      <dsp:nvSpPr>
        <dsp:cNvPr id="0" name=""/>
        <dsp:cNvSpPr/>
      </dsp:nvSpPr>
      <dsp:spPr>
        <a:xfrm>
          <a:off x="0" y="3353819"/>
          <a:ext cx="4041648" cy="558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en-US" sz="2100" kern="1200" dirty="0" smtClean="0"/>
            <a:t>Dedicated to Own Success</a:t>
          </a:r>
          <a:endParaRPr lang="en-US" sz="2100" kern="1200" dirty="0"/>
        </a:p>
      </dsp:txBody>
      <dsp:txXfrm>
        <a:off x="0" y="3353819"/>
        <a:ext cx="4041648" cy="55889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91038B-1402-4DD0-B917-4E81BA290B34}">
      <dsp:nvSpPr>
        <dsp:cNvPr id="0" name=""/>
        <dsp:cNvSpPr/>
      </dsp:nvSpPr>
      <dsp:spPr>
        <a:xfrm>
          <a:off x="1990865" y="527825"/>
          <a:ext cx="3516349" cy="3516349"/>
        </a:xfrm>
        <a:prstGeom prst="blockArc">
          <a:avLst>
            <a:gd name="adj1" fmla="val 5400000"/>
            <a:gd name="adj2" fmla="val 16200000"/>
            <a:gd name="adj3" fmla="val 464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7DBB780-67B8-4308-8D55-0ECCE746E8B0}">
      <dsp:nvSpPr>
        <dsp:cNvPr id="0" name=""/>
        <dsp:cNvSpPr/>
      </dsp:nvSpPr>
      <dsp:spPr>
        <a:xfrm>
          <a:off x="1990865" y="527825"/>
          <a:ext cx="3516349" cy="3516349"/>
        </a:xfrm>
        <a:prstGeom prst="blockArc">
          <a:avLst>
            <a:gd name="adj1" fmla="val 16200000"/>
            <a:gd name="adj2" fmla="val 5400000"/>
            <a:gd name="adj3" fmla="val 4644"/>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18C78FD-77A8-4FD2-8A25-0C46883B3926}">
      <dsp:nvSpPr>
        <dsp:cNvPr id="0" name=""/>
        <dsp:cNvSpPr/>
      </dsp:nvSpPr>
      <dsp:spPr>
        <a:xfrm>
          <a:off x="2939005" y="1475965"/>
          <a:ext cx="1620068" cy="1620068"/>
        </a:xfrm>
        <a:prstGeom prst="ellipse">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29210" tIns="29210" rIns="29210" bIns="29210" numCol="1" spcCol="1270" anchor="ctr" anchorCtr="0">
          <a:noAutofit/>
        </a:bodyPr>
        <a:lstStyle/>
        <a:p>
          <a:pPr lvl="0" algn="ctr" defTabSz="1022350" rtl="0">
            <a:lnSpc>
              <a:spcPct val="90000"/>
            </a:lnSpc>
            <a:spcBef>
              <a:spcPct val="0"/>
            </a:spcBef>
            <a:spcAft>
              <a:spcPct val="35000"/>
            </a:spcAft>
          </a:pPr>
          <a:r>
            <a:rPr lang="en-US" sz="2300" kern="1200" dirty="0" smtClean="0"/>
            <a:t>Both Have Merit</a:t>
          </a:r>
          <a:endParaRPr lang="en-US" sz="2300" kern="1200" dirty="0"/>
        </a:p>
      </dsp:txBody>
      <dsp:txXfrm>
        <a:off x="2939005" y="1475965"/>
        <a:ext cx="1620068" cy="1620068"/>
      </dsp:txXfrm>
    </dsp:sp>
    <dsp:sp modelId="{0CF29FF7-E813-4C7A-A8CF-9E12F07843BD}">
      <dsp:nvSpPr>
        <dsp:cNvPr id="0" name=""/>
        <dsp:cNvSpPr/>
      </dsp:nvSpPr>
      <dsp:spPr>
        <a:xfrm>
          <a:off x="3182016" y="1627"/>
          <a:ext cx="1134047" cy="1134047"/>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n-US" sz="1400" kern="1200" dirty="0" smtClean="0">
              <a:solidFill>
                <a:srgbClr val="002060"/>
              </a:solidFill>
            </a:rPr>
            <a:t>Strategic Investing</a:t>
          </a:r>
          <a:endParaRPr lang="en-US" sz="1400" kern="1200" dirty="0">
            <a:solidFill>
              <a:srgbClr val="002060"/>
            </a:solidFill>
          </a:endParaRPr>
        </a:p>
      </dsp:txBody>
      <dsp:txXfrm>
        <a:off x="3182016" y="1627"/>
        <a:ext cx="1134047" cy="1134047"/>
      </dsp:txXfrm>
    </dsp:sp>
    <dsp:sp modelId="{01EF9562-1719-406D-AEB2-6E867B261A68}">
      <dsp:nvSpPr>
        <dsp:cNvPr id="0" name=""/>
        <dsp:cNvSpPr/>
      </dsp:nvSpPr>
      <dsp:spPr>
        <a:xfrm>
          <a:off x="3182016" y="3436324"/>
          <a:ext cx="1134047" cy="1134047"/>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en-US" sz="1400" kern="1200" dirty="0" smtClean="0">
              <a:solidFill>
                <a:srgbClr val="002060"/>
              </a:solidFill>
            </a:rPr>
            <a:t>Tactical Investing</a:t>
          </a:r>
          <a:endParaRPr lang="en-US" sz="1400" kern="1200" dirty="0">
            <a:solidFill>
              <a:srgbClr val="002060"/>
            </a:solidFill>
          </a:endParaRPr>
        </a:p>
      </dsp:txBody>
      <dsp:txXfrm>
        <a:off x="3182016" y="3436324"/>
        <a:ext cx="1134047" cy="113404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0B1484-4F8B-47A8-9D77-90C197019D9F}" type="datetimeFigureOut">
              <a:rPr lang="en-US" smtClean="0"/>
              <a:pPr/>
              <a:t>8/12/2011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1ACCE1F-49F4-4B2C-983A-50D6B06B5D43}" type="slidenum">
              <a:rPr lang="en-US" smtClean="0"/>
              <a:pPr/>
              <a:t>‹#›</a:t>
            </a:fld>
            <a:endParaRPr lang="en-US"/>
          </a:p>
        </p:txBody>
      </p:sp>
    </p:spTree>
    <p:extLst>
      <p:ext uri="{BB962C8B-B14F-4D97-AF65-F5344CB8AC3E}">
        <p14:creationId xmlns:p14="http://schemas.microsoft.com/office/powerpoint/2010/main" xmlns="" val="21271151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37DC2C-EE0D-4555-A9DA-0B927FB96C0C}" type="datetimeFigureOut">
              <a:rPr lang="en-US" smtClean="0"/>
              <a:pPr/>
              <a:t>8/12/2011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5070A8-6B94-4304-95E0-F6FAA2F0F20C}" type="slidenum">
              <a:rPr lang="en-US" smtClean="0"/>
              <a:pPr/>
              <a:t>‹#›</a:t>
            </a:fld>
            <a:endParaRPr lang="en-US"/>
          </a:p>
        </p:txBody>
      </p:sp>
    </p:spTree>
    <p:extLst>
      <p:ext uri="{BB962C8B-B14F-4D97-AF65-F5344CB8AC3E}">
        <p14:creationId xmlns:p14="http://schemas.microsoft.com/office/powerpoint/2010/main" xmlns="" val="105450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5070A8-6B94-4304-95E0-F6FAA2F0F20C}" type="slidenum">
              <a:rPr lang="en-US" smtClean="0"/>
              <a:pPr/>
              <a:t>8</a:t>
            </a:fld>
            <a:endParaRPr lang="en-US"/>
          </a:p>
        </p:txBody>
      </p:sp>
    </p:spTree>
    <p:extLst>
      <p:ext uri="{BB962C8B-B14F-4D97-AF65-F5344CB8AC3E}">
        <p14:creationId xmlns:p14="http://schemas.microsoft.com/office/powerpoint/2010/main" xmlns="" val="38587071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slideMaster" Target="../slideMasters/slideMaster1.xml"/><Relationship Id="rId5" Type="http://schemas.openxmlformats.org/officeDocument/2006/relationships/tags" Target="../tags/tag68.xml"/><Relationship Id="rId4" Type="http://schemas.openxmlformats.org/officeDocument/2006/relationships/tags" Target="../tags/tag67.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slideMaster" Target="../slideMasters/slideMaster2.xml"/><Relationship Id="rId5" Type="http://schemas.openxmlformats.org/officeDocument/2006/relationships/tags" Target="../tags/tag80.xml"/><Relationship Id="rId4" Type="http://schemas.openxmlformats.org/officeDocument/2006/relationships/tags" Target="../tags/tag79.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slideMaster" Target="../slideMasters/slideMaster2.xml"/><Relationship Id="rId5" Type="http://schemas.openxmlformats.org/officeDocument/2006/relationships/tags" Target="../tags/tag85.xml"/><Relationship Id="rId4" Type="http://schemas.openxmlformats.org/officeDocument/2006/relationships/tags" Target="../tags/tag84.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93.xml"/><Relationship Id="rId3" Type="http://schemas.openxmlformats.org/officeDocument/2006/relationships/tags" Target="../tags/tag88.xml"/><Relationship Id="rId7" Type="http://schemas.openxmlformats.org/officeDocument/2006/relationships/tags" Target="../tags/tag92.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 Id="rId9"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96.xml"/><Relationship Id="rId7" Type="http://schemas.openxmlformats.org/officeDocument/2006/relationships/slideMaster" Target="../slideMasters/slideMaster2.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107.xml"/><Relationship Id="rId3" Type="http://schemas.openxmlformats.org/officeDocument/2006/relationships/tags" Target="../tags/tag102.xml"/><Relationship Id="rId7" Type="http://schemas.openxmlformats.org/officeDocument/2006/relationships/tags" Target="../tags/tag106.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9"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 Id="rId5" Type="http://schemas.openxmlformats.org/officeDocument/2006/relationships/slideMaster" Target="../slideMasters/slideMaster2.xml"/><Relationship Id="rId4" Type="http://schemas.openxmlformats.org/officeDocument/2006/relationships/tags" Target="../tags/tag111.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17.xml"/><Relationship Id="rId7" Type="http://schemas.openxmlformats.org/officeDocument/2006/relationships/slideMaster" Target="../slideMasters/slideMaster2.xml"/><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123.xml"/><Relationship Id="rId7" Type="http://schemas.openxmlformats.org/officeDocument/2006/relationships/slideMaster" Target="../slideMasters/slideMaster2.xml"/><Relationship Id="rId2" Type="http://schemas.openxmlformats.org/officeDocument/2006/relationships/tags" Target="../tags/tag122.xml"/><Relationship Id="rId1" Type="http://schemas.openxmlformats.org/officeDocument/2006/relationships/tags" Target="../tags/tag121.xml"/><Relationship Id="rId6" Type="http://schemas.openxmlformats.org/officeDocument/2006/relationships/tags" Target="../tags/tag126.xml"/><Relationship Id="rId5" Type="http://schemas.openxmlformats.org/officeDocument/2006/relationships/tags" Target="../tags/tag125.xml"/><Relationship Id="rId4" Type="http://schemas.openxmlformats.org/officeDocument/2006/relationships/tags" Target="../tags/tag124.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129.xml"/><Relationship Id="rId2" Type="http://schemas.openxmlformats.org/officeDocument/2006/relationships/tags" Target="../tags/tag128.xml"/><Relationship Id="rId1" Type="http://schemas.openxmlformats.org/officeDocument/2006/relationships/tags" Target="../tags/tag127.xml"/><Relationship Id="rId6" Type="http://schemas.openxmlformats.org/officeDocument/2006/relationships/slideMaster" Target="../slideMasters/slideMaster2.xml"/><Relationship Id="rId5" Type="http://schemas.openxmlformats.org/officeDocument/2006/relationships/tags" Target="../tags/tag131.xml"/><Relationship Id="rId4" Type="http://schemas.openxmlformats.org/officeDocument/2006/relationships/tags" Target="../tags/tag130.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slideMaster" Target="../slideMasters/slideMaster2.xml"/><Relationship Id="rId5" Type="http://schemas.openxmlformats.org/officeDocument/2006/relationships/tags" Target="../tags/tag136.xml"/><Relationship Id="rId4" Type="http://schemas.openxmlformats.org/officeDocument/2006/relationships/tags" Target="../tags/tag135.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25.xml"/><Relationship Id="rId3" Type="http://schemas.openxmlformats.org/officeDocument/2006/relationships/tags" Target="../tags/tag20.xml"/><Relationship Id="rId7" Type="http://schemas.openxmlformats.org/officeDocument/2006/relationships/tags" Target="../tags/tag24.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9"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9.xml"/><Relationship Id="rId3" Type="http://schemas.openxmlformats.org/officeDocument/2006/relationships/tags" Target="../tags/tag34.xml"/><Relationship Id="rId7" Type="http://schemas.openxmlformats.org/officeDocument/2006/relationships/tags" Target="../tags/tag38.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slideMaster" Target="../slideMasters/slideMaster1.xml"/><Relationship Id="rId4" Type="http://schemas.openxmlformats.org/officeDocument/2006/relationships/tags" Target="../tags/tag43.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slideMaster" Target="../slideMasters/slideMaster1.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5" Type="http://schemas.openxmlformats.org/officeDocument/2006/relationships/tags" Target="../tags/tag51.xml"/><Relationship Id="rId4" Type="http://schemas.openxmlformats.org/officeDocument/2006/relationships/tags" Target="../tags/tag50.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5.xml"/><Relationship Id="rId7" Type="http://schemas.openxmlformats.org/officeDocument/2006/relationships/slideMaster" Target="../slideMasters/slideMaster1.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tags" Target="../tags/tag58.xml"/><Relationship Id="rId5" Type="http://schemas.openxmlformats.org/officeDocument/2006/relationships/tags" Target="../tags/tag57.xml"/><Relationship Id="rId4" Type="http://schemas.openxmlformats.org/officeDocument/2006/relationships/tags" Target="../tags/tag5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custDataLst>
              <p:tags r:id="rId2"/>
            </p:custDataLst>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D398EA16-E2A8-497E-934F-3F0016E50712}" type="datetime1">
              <a:rPr lang="en-US" smtClean="0"/>
              <a:pPr/>
              <a:t>8/12/2011</a:t>
            </a:fld>
            <a:endParaRPr lang="en-US"/>
          </a:p>
        </p:txBody>
      </p:sp>
      <p:sp>
        <p:nvSpPr>
          <p:cNvPr id="8" name="Slide Number Placeholder 7"/>
          <p:cNvSpPr>
            <a:spLocks noGrp="1"/>
          </p:cNvSpPr>
          <p:nvPr>
            <p:ph type="sldNum" sz="quarter" idx="11"/>
            <p:custDataLst>
              <p:tags r:id="rId4"/>
            </p:custDataLst>
          </p:nvPr>
        </p:nvSpPr>
        <p:spPr/>
        <p:txBody>
          <a:bodyPr/>
          <a:lstStyle/>
          <a:p>
            <a:fld id="{8895E350-DD83-47DD-B4AE-8FDA108341A3}" type="slidenum">
              <a:rPr lang="en-US" smtClean="0"/>
              <a:pPr/>
              <a:t>‹#›</a:t>
            </a:fld>
            <a:endParaRPr lang="en-US"/>
          </a:p>
        </p:txBody>
      </p:sp>
      <p:sp>
        <p:nvSpPr>
          <p:cNvPr id="9" name="Footer Placeholder 8"/>
          <p:cNvSpPr>
            <a:spLocks noGrp="1"/>
          </p:cNvSpPr>
          <p:nvPr>
            <p:ph type="ftr" sz="quarter" idx="12"/>
            <p:custDataLst>
              <p:tags r:id="rId5"/>
            </p:custDataLst>
          </p:nvPr>
        </p:nvSpPr>
        <p:spPr/>
        <p:txBody>
          <a:bodyPr/>
          <a:lstStyle/>
          <a:p>
            <a:r>
              <a:rPr lang="en-US" smtClean="0"/>
              <a:t>We Are Different.</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custDataLst>
              <p:tags r:id="rId2"/>
            </p:custDataLst>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p:txBody>
          <a:bodyPr/>
          <a:lstStyle/>
          <a:p>
            <a:fld id="{7A26D41F-DA94-4D64-B65D-83CB4106F98B}" type="datetime1">
              <a:rPr lang="en-US" smtClean="0"/>
              <a:pPr/>
              <a:t>8/12/2011</a:t>
            </a:fld>
            <a:endParaRPr lang="en-US"/>
          </a:p>
        </p:txBody>
      </p:sp>
      <p:sp>
        <p:nvSpPr>
          <p:cNvPr id="5" name="Footer Placeholder 4"/>
          <p:cNvSpPr>
            <a:spLocks noGrp="1"/>
          </p:cNvSpPr>
          <p:nvPr>
            <p:ph type="ftr" sz="quarter" idx="11"/>
            <p:custDataLst>
              <p:tags r:id="rId4"/>
            </p:custDataLst>
          </p:nvPr>
        </p:nvSpPr>
        <p:spPr/>
        <p:txBody>
          <a:bodyPr/>
          <a:lstStyle/>
          <a:p>
            <a:r>
              <a:rPr lang="en-US" smtClean="0"/>
              <a:t>We Are Different.</a:t>
            </a:r>
            <a:endParaRPr lang="en-US"/>
          </a:p>
        </p:txBody>
      </p:sp>
      <p:sp>
        <p:nvSpPr>
          <p:cNvPr id="6" name="Slide Number Placeholder 5"/>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custDataLst>
              <p:tags r:id="rId1"/>
            </p:custDataLs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custDataLst>
              <p:tags r:id="rId2"/>
            </p:custDataLst>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p:txBody>
          <a:bodyPr/>
          <a:lstStyle/>
          <a:p>
            <a:fld id="{DD8E265F-5FB2-4831-8A82-DA4B75ADE95D}" type="datetime1">
              <a:rPr lang="en-US" smtClean="0"/>
              <a:pPr/>
              <a:t>8/12/2011</a:t>
            </a:fld>
            <a:endParaRPr lang="en-US"/>
          </a:p>
        </p:txBody>
      </p:sp>
      <p:sp>
        <p:nvSpPr>
          <p:cNvPr id="5" name="Footer Placeholder 4"/>
          <p:cNvSpPr>
            <a:spLocks noGrp="1"/>
          </p:cNvSpPr>
          <p:nvPr>
            <p:ph type="ftr" sz="quarter" idx="11"/>
            <p:custDataLst>
              <p:tags r:id="rId4"/>
            </p:custDataLst>
          </p:nvPr>
        </p:nvSpPr>
        <p:spPr/>
        <p:txBody>
          <a:bodyPr/>
          <a:lstStyle/>
          <a:p>
            <a:r>
              <a:rPr lang="en-US" smtClean="0"/>
              <a:t>We Are Different.</a:t>
            </a:r>
            <a:endParaRPr lang="en-US"/>
          </a:p>
        </p:txBody>
      </p:sp>
      <p:sp>
        <p:nvSpPr>
          <p:cNvPr id="6" name="Slide Number Placeholder 5"/>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custDataLst>
              <p:tags r:id="rId2"/>
            </p:custDataLst>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F65CF411-F305-4E5E-A735-A3B0D963970A}" type="datetime1">
              <a:rPr lang="en-US" smtClean="0"/>
              <a:pPr/>
              <a:t>8/12/2011</a:t>
            </a:fld>
            <a:endParaRPr lang="en-US"/>
          </a:p>
        </p:txBody>
      </p:sp>
      <p:sp>
        <p:nvSpPr>
          <p:cNvPr id="8" name="Slide Number Placeholder 7"/>
          <p:cNvSpPr>
            <a:spLocks noGrp="1"/>
          </p:cNvSpPr>
          <p:nvPr>
            <p:ph type="sldNum" sz="quarter" idx="11"/>
            <p:custDataLst>
              <p:tags r:id="rId4"/>
            </p:custDataLst>
          </p:nvPr>
        </p:nvSpPr>
        <p:spPr/>
        <p:txBody>
          <a:bodyPr/>
          <a:lstStyle/>
          <a:p>
            <a:fld id="{8895E350-DD83-47DD-B4AE-8FDA108341A3}" type="slidenum">
              <a:rPr lang="en-US" smtClean="0"/>
              <a:pPr/>
              <a:t>‹#›</a:t>
            </a:fld>
            <a:endParaRPr lang="en-US"/>
          </a:p>
        </p:txBody>
      </p:sp>
      <p:sp>
        <p:nvSpPr>
          <p:cNvPr id="9" name="Footer Placeholder 8"/>
          <p:cNvSpPr>
            <a:spLocks noGrp="1"/>
          </p:cNvSpPr>
          <p:nvPr>
            <p:ph type="ftr" sz="quarter" idx="12"/>
            <p:custDataLst>
              <p:tags r:id="rId5"/>
            </p:custDataLst>
          </p:nvPr>
        </p:nvSpPr>
        <p:spPr/>
        <p:txBody>
          <a:bodyPr/>
          <a:lstStyle/>
          <a:p>
            <a:r>
              <a:rPr lang="en-US" smtClean="0"/>
              <a:t>We Are Different.</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Content Placeholder 2"/>
          <p:cNvSpPr>
            <a:spLocks noGrp="1"/>
          </p:cNvSpPr>
          <p:nvPr>
            <p:ph idx="1"/>
            <p:custDataLst>
              <p:tags r:id="rId2"/>
            </p:custDataLst>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custDataLst>
              <p:tags r:id="rId3"/>
            </p:custDataLst>
          </p:nvPr>
        </p:nvSpPr>
        <p:spPr/>
        <p:txBody>
          <a:bodyPr/>
          <a:lstStyle/>
          <a:p>
            <a:fld id="{55AF3765-367C-4150-A683-EBBFB6A43FFF}" type="datetime1">
              <a:rPr lang="en-US" smtClean="0"/>
              <a:pPr/>
              <a:t>8/12/2011</a:t>
            </a:fld>
            <a:endParaRPr lang="en-US"/>
          </a:p>
        </p:txBody>
      </p:sp>
      <p:sp>
        <p:nvSpPr>
          <p:cNvPr id="5" name="Footer Placeholder 4"/>
          <p:cNvSpPr>
            <a:spLocks noGrp="1"/>
          </p:cNvSpPr>
          <p:nvPr>
            <p:ph type="ftr" sz="quarter" idx="11"/>
            <p:custDataLst>
              <p:tags r:id="rId4"/>
            </p:custDataLst>
          </p:nvPr>
        </p:nvSpPr>
        <p:spPr/>
        <p:txBody>
          <a:bodyPr/>
          <a:lstStyle/>
          <a:p>
            <a:r>
              <a:rPr lang="en-US" smtClean="0"/>
              <a:t>We Are Different.</a:t>
            </a:r>
            <a:endParaRPr lang="en-US"/>
          </a:p>
        </p:txBody>
      </p:sp>
      <p:sp>
        <p:nvSpPr>
          <p:cNvPr id="6" name="Slide Number Placeholder 5"/>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custDataLst>
              <p:tags r:id="rId2"/>
            </p:custDataLst>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custDataLst>
              <p:tags r:id="rId3"/>
            </p:custDataLst>
          </p:nvPr>
        </p:nvSpPr>
        <p:spPr/>
        <p:txBody>
          <a:bodyPr/>
          <a:lstStyle/>
          <a:p>
            <a:fld id="{B5D56122-A95D-4966-8937-61E6BE8C774B}" type="datetime1">
              <a:rPr lang="en-US" smtClean="0"/>
              <a:pPr/>
              <a:t>8/12/2011</a:t>
            </a:fld>
            <a:endParaRPr lang="en-US"/>
          </a:p>
        </p:txBody>
      </p:sp>
      <p:sp>
        <p:nvSpPr>
          <p:cNvPr id="5" name="Footer Placeholder 4"/>
          <p:cNvSpPr>
            <a:spLocks noGrp="1"/>
          </p:cNvSpPr>
          <p:nvPr>
            <p:ph type="ftr" sz="quarter" idx="11"/>
            <p:custDataLst>
              <p:tags r:id="rId4"/>
            </p:custDataLst>
          </p:nvPr>
        </p:nvSpPr>
        <p:spPr/>
        <p:txBody>
          <a:bodyPr/>
          <a:lstStyle/>
          <a:p>
            <a:r>
              <a:rPr lang="en-US" smtClean="0"/>
              <a:t>We Are Different.</a:t>
            </a:r>
            <a:endParaRPr lang="en-US"/>
          </a:p>
        </p:txBody>
      </p:sp>
      <p:sp>
        <p:nvSpPr>
          <p:cNvPr id="6" name="Slide Number Placeholder 5"/>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
        <p:nvSpPr>
          <p:cNvPr id="7" name="Oval 6"/>
          <p:cNvSpPr/>
          <p:nvPr>
            <p:custDataLst>
              <p:tags r:id="rId6"/>
            </p:custDataLst>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custDataLst>
              <p:tags r:id="rId7"/>
            </p:custDataLst>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custDataLst>
              <p:tags r:id="rId8"/>
            </p:custDataLst>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4" name="Content Placeholder 3"/>
          <p:cNvSpPr>
            <a:spLocks noGrp="1"/>
          </p:cNvSpPr>
          <p:nvPr>
            <p:ph sz="half" idx="2"/>
            <p:custDataLst>
              <p:tags r:id="rId2"/>
            </p:custDataLst>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custDataLst>
              <p:tags r:id="rId3"/>
            </p:custDataLst>
          </p:nvPr>
        </p:nvSpPr>
        <p:spPr/>
        <p:txBody>
          <a:bodyPr/>
          <a:lstStyle/>
          <a:p>
            <a:fld id="{ADA8362D-2325-4864-99ED-A616A692C735}" type="datetime1">
              <a:rPr lang="en-US" smtClean="0"/>
              <a:pPr/>
              <a:t>8/12/2011</a:t>
            </a:fld>
            <a:endParaRPr lang="en-US"/>
          </a:p>
        </p:txBody>
      </p:sp>
      <p:sp>
        <p:nvSpPr>
          <p:cNvPr id="6" name="Footer Placeholder 5"/>
          <p:cNvSpPr>
            <a:spLocks noGrp="1"/>
          </p:cNvSpPr>
          <p:nvPr>
            <p:ph type="ftr" sz="quarter" idx="11"/>
            <p:custDataLst>
              <p:tags r:id="rId4"/>
            </p:custDataLst>
          </p:nvPr>
        </p:nvSpPr>
        <p:spPr/>
        <p:txBody>
          <a:bodyPr/>
          <a:lstStyle/>
          <a:p>
            <a:r>
              <a:rPr lang="en-US" smtClean="0"/>
              <a:t>We Are Different.</a:t>
            </a:r>
            <a:endParaRPr lang="en-US"/>
          </a:p>
        </p:txBody>
      </p:sp>
      <p:sp>
        <p:nvSpPr>
          <p:cNvPr id="7" name="Slide Number Placeholder 6"/>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
        <p:nvSpPr>
          <p:cNvPr id="9" name="Content Placeholder 8"/>
          <p:cNvSpPr>
            <a:spLocks noGrp="1"/>
          </p:cNvSpPr>
          <p:nvPr>
            <p:ph sz="quarter" idx="13"/>
            <p:custDataLst>
              <p:tags r:id="rId6"/>
            </p:custDataLst>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custDataLst>
              <p:tags r:id="rId2"/>
            </p:custDataLst>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custDataLst>
              <p:tags r:id="rId3"/>
            </p:custDataLst>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custDataLst>
              <p:tags r:id="rId4"/>
            </p:custDataLst>
          </p:nvPr>
        </p:nvSpPr>
        <p:spPr/>
        <p:txBody>
          <a:bodyPr/>
          <a:lstStyle/>
          <a:p>
            <a:fld id="{7B7E581D-CAA1-4DB7-B363-50848B37A714}" type="datetime1">
              <a:rPr lang="en-US" smtClean="0"/>
              <a:pPr/>
              <a:t>8/12/2011</a:t>
            </a:fld>
            <a:endParaRPr lang="en-US"/>
          </a:p>
        </p:txBody>
      </p:sp>
      <p:sp>
        <p:nvSpPr>
          <p:cNvPr id="8" name="Footer Placeholder 7"/>
          <p:cNvSpPr>
            <a:spLocks noGrp="1"/>
          </p:cNvSpPr>
          <p:nvPr>
            <p:ph type="ftr" sz="quarter" idx="11"/>
            <p:custDataLst>
              <p:tags r:id="rId5"/>
            </p:custDataLst>
          </p:nvPr>
        </p:nvSpPr>
        <p:spPr/>
        <p:txBody>
          <a:bodyPr/>
          <a:lstStyle/>
          <a:p>
            <a:r>
              <a:rPr lang="en-US" smtClean="0"/>
              <a:t>We Are Different.</a:t>
            </a:r>
            <a:endParaRPr lang="en-US"/>
          </a:p>
        </p:txBody>
      </p:sp>
      <p:sp>
        <p:nvSpPr>
          <p:cNvPr id="9" name="Slide Number Placeholder 8"/>
          <p:cNvSpPr>
            <a:spLocks noGrp="1"/>
          </p:cNvSpPr>
          <p:nvPr>
            <p:ph type="sldNum" sz="quarter" idx="12"/>
            <p:custDataLst>
              <p:tags r:id="rId6"/>
            </p:custDataLst>
          </p:nvPr>
        </p:nvSpPr>
        <p:spPr/>
        <p:txBody>
          <a:bodyPr/>
          <a:lstStyle/>
          <a:p>
            <a:fld id="{8895E350-DD83-47DD-B4AE-8FDA108341A3}" type="slidenum">
              <a:rPr lang="en-US" smtClean="0"/>
              <a:pPr/>
              <a:t>‹#›</a:t>
            </a:fld>
            <a:endParaRPr lang="en-US"/>
          </a:p>
        </p:txBody>
      </p:sp>
      <p:sp>
        <p:nvSpPr>
          <p:cNvPr id="11" name="Content Placeholder 10"/>
          <p:cNvSpPr>
            <a:spLocks noGrp="1"/>
          </p:cNvSpPr>
          <p:nvPr>
            <p:ph sz="quarter" idx="13"/>
            <p:custDataLst>
              <p:tags r:id="rId7"/>
            </p:custDataLst>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custDataLst>
              <p:tags r:id="rId8"/>
            </p:custDataLst>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Date Placeholder 2"/>
          <p:cNvSpPr>
            <a:spLocks noGrp="1"/>
          </p:cNvSpPr>
          <p:nvPr>
            <p:ph type="dt" sz="half" idx="10"/>
            <p:custDataLst>
              <p:tags r:id="rId2"/>
            </p:custDataLst>
          </p:nvPr>
        </p:nvSpPr>
        <p:spPr/>
        <p:txBody>
          <a:bodyPr/>
          <a:lstStyle/>
          <a:p>
            <a:fld id="{96F2F27E-9AE1-409A-9243-FF7F290C70A7}" type="datetime1">
              <a:rPr lang="en-US" smtClean="0"/>
              <a:pPr/>
              <a:t>8/12/2011</a:t>
            </a:fld>
            <a:endParaRPr lang="en-US"/>
          </a:p>
        </p:txBody>
      </p:sp>
      <p:sp>
        <p:nvSpPr>
          <p:cNvPr id="4" name="Footer Placeholder 3"/>
          <p:cNvSpPr>
            <a:spLocks noGrp="1"/>
          </p:cNvSpPr>
          <p:nvPr>
            <p:ph type="ftr" sz="quarter" idx="11"/>
            <p:custDataLst>
              <p:tags r:id="rId3"/>
            </p:custDataLst>
          </p:nvPr>
        </p:nvSpPr>
        <p:spPr/>
        <p:txBody>
          <a:bodyPr/>
          <a:lstStyle/>
          <a:p>
            <a:r>
              <a:rPr lang="en-US" smtClean="0"/>
              <a:t>We Are Different.</a:t>
            </a:r>
            <a:endParaRPr lang="en-US"/>
          </a:p>
        </p:txBody>
      </p:sp>
      <p:sp>
        <p:nvSpPr>
          <p:cNvPr id="5" name="Slide Number Placeholder 4"/>
          <p:cNvSpPr>
            <a:spLocks noGrp="1"/>
          </p:cNvSpPr>
          <p:nvPr>
            <p:ph type="sldNum" sz="quarter" idx="12"/>
            <p:custDataLst>
              <p:tags r:id="rId4"/>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custDataLst>
              <p:tags r:id="rId1"/>
            </p:custDataLst>
          </p:nvPr>
        </p:nvSpPr>
        <p:spPr/>
        <p:txBody>
          <a:bodyPr/>
          <a:lstStyle/>
          <a:p>
            <a:fld id="{8F9C7392-A1A4-441B-9833-FFF422C62A1E}" type="datetime1">
              <a:rPr lang="en-US" smtClean="0"/>
              <a:pPr/>
              <a:t>8/12/2011</a:t>
            </a:fld>
            <a:endParaRPr lang="en-US"/>
          </a:p>
        </p:txBody>
      </p:sp>
      <p:sp>
        <p:nvSpPr>
          <p:cNvPr id="3" name="Footer Placeholder 2"/>
          <p:cNvSpPr>
            <a:spLocks noGrp="1"/>
          </p:cNvSpPr>
          <p:nvPr>
            <p:ph type="ftr" sz="quarter" idx="11"/>
            <p:custDataLst>
              <p:tags r:id="rId2"/>
            </p:custDataLst>
          </p:nvPr>
        </p:nvSpPr>
        <p:spPr/>
        <p:txBody>
          <a:bodyPr/>
          <a:lstStyle/>
          <a:p>
            <a:r>
              <a:rPr lang="en-US" smtClean="0"/>
              <a:t>We Are Different.</a:t>
            </a:r>
            <a:endParaRPr lang="en-US"/>
          </a:p>
        </p:txBody>
      </p:sp>
      <p:sp>
        <p:nvSpPr>
          <p:cNvPr id="4" name="Slide Number Placeholder 3"/>
          <p:cNvSpPr>
            <a:spLocks noGrp="1"/>
          </p:cNvSpPr>
          <p:nvPr>
            <p:ph type="sldNum" sz="quarter" idx="12"/>
            <p:custDataLst>
              <p:tags r:id="rId3"/>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custDataLst>
              <p:tags r:id="rId2"/>
            </p:custDataLst>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custDataLst>
              <p:tags r:id="rId3"/>
            </p:custDataLst>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custDataLst>
              <p:tags r:id="rId4"/>
            </p:custDataLst>
          </p:nvPr>
        </p:nvSpPr>
        <p:spPr/>
        <p:txBody>
          <a:bodyPr/>
          <a:lstStyle/>
          <a:p>
            <a:fld id="{E3BE04DA-83B2-441F-88DD-4470B0EC107C}" type="datetime1">
              <a:rPr lang="en-US" smtClean="0"/>
              <a:pPr/>
              <a:t>8/12/2011</a:t>
            </a:fld>
            <a:endParaRPr lang="en-US"/>
          </a:p>
        </p:txBody>
      </p:sp>
      <p:sp>
        <p:nvSpPr>
          <p:cNvPr id="6" name="Footer Placeholder 5"/>
          <p:cNvSpPr>
            <a:spLocks noGrp="1"/>
          </p:cNvSpPr>
          <p:nvPr>
            <p:ph type="ftr" sz="quarter" idx="11"/>
            <p:custDataLst>
              <p:tags r:id="rId5"/>
            </p:custDataLst>
          </p:nvPr>
        </p:nvSpPr>
        <p:spPr/>
        <p:txBody>
          <a:bodyPr/>
          <a:lstStyle/>
          <a:p>
            <a:r>
              <a:rPr lang="en-US" smtClean="0"/>
              <a:t>We Are Different.</a:t>
            </a:r>
            <a:endParaRPr lang="en-US"/>
          </a:p>
        </p:txBody>
      </p:sp>
      <p:sp>
        <p:nvSpPr>
          <p:cNvPr id="7" name="Slide Number Placeholder 6"/>
          <p:cNvSpPr>
            <a:spLocks noGrp="1"/>
          </p:cNvSpPr>
          <p:nvPr>
            <p:ph type="sldNum" sz="quarter" idx="12"/>
            <p:custDataLst>
              <p:tags r:id="rId6"/>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Content Placeholder 2"/>
          <p:cNvSpPr>
            <a:spLocks noGrp="1"/>
          </p:cNvSpPr>
          <p:nvPr>
            <p:ph idx="1"/>
            <p:custDataLst>
              <p:tags r:id="rId2"/>
            </p:custDataLst>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custDataLst>
              <p:tags r:id="rId3"/>
            </p:custDataLst>
          </p:nvPr>
        </p:nvSpPr>
        <p:spPr/>
        <p:txBody>
          <a:bodyPr/>
          <a:lstStyle/>
          <a:p>
            <a:fld id="{8886EAAE-D691-4622-90FF-03BC6A318701}" type="datetime1">
              <a:rPr lang="en-US" smtClean="0"/>
              <a:pPr/>
              <a:t>8/12/2011</a:t>
            </a:fld>
            <a:endParaRPr lang="en-US"/>
          </a:p>
        </p:txBody>
      </p:sp>
      <p:sp>
        <p:nvSpPr>
          <p:cNvPr id="5" name="Footer Placeholder 4"/>
          <p:cNvSpPr>
            <a:spLocks noGrp="1"/>
          </p:cNvSpPr>
          <p:nvPr>
            <p:ph type="ftr" sz="quarter" idx="11"/>
            <p:custDataLst>
              <p:tags r:id="rId4"/>
            </p:custDataLst>
          </p:nvPr>
        </p:nvSpPr>
        <p:spPr/>
        <p:txBody>
          <a:bodyPr/>
          <a:lstStyle/>
          <a:p>
            <a:r>
              <a:rPr lang="en-US" smtClean="0"/>
              <a:t>We Are Different.</a:t>
            </a:r>
            <a:endParaRPr lang="en-US"/>
          </a:p>
        </p:txBody>
      </p:sp>
      <p:sp>
        <p:nvSpPr>
          <p:cNvPr id="6" name="Slide Number Placeholder 5"/>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custDataLst>
              <p:tags r:id="rId2"/>
            </p:custDataLst>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custDataLst>
              <p:tags r:id="rId3"/>
            </p:custDataLst>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custDataLst>
              <p:tags r:id="rId4"/>
            </p:custDataLst>
          </p:nvPr>
        </p:nvSpPr>
        <p:spPr/>
        <p:txBody>
          <a:bodyPr/>
          <a:lstStyle/>
          <a:p>
            <a:fld id="{FF3561CB-CC0A-4B03-B0F2-9FFE98AAFA3F}" type="datetime1">
              <a:rPr lang="en-US" smtClean="0"/>
              <a:pPr/>
              <a:t>8/12/2011</a:t>
            </a:fld>
            <a:endParaRPr lang="en-US"/>
          </a:p>
        </p:txBody>
      </p:sp>
      <p:sp>
        <p:nvSpPr>
          <p:cNvPr id="6" name="Footer Placeholder 5"/>
          <p:cNvSpPr>
            <a:spLocks noGrp="1"/>
          </p:cNvSpPr>
          <p:nvPr>
            <p:ph type="ftr" sz="quarter" idx="11"/>
            <p:custDataLst>
              <p:tags r:id="rId5"/>
            </p:custDataLst>
          </p:nvPr>
        </p:nvSpPr>
        <p:spPr/>
        <p:txBody>
          <a:bodyPr/>
          <a:lstStyle/>
          <a:p>
            <a:r>
              <a:rPr lang="en-US" smtClean="0"/>
              <a:t>We Are Different.</a:t>
            </a:r>
            <a:endParaRPr lang="en-US"/>
          </a:p>
        </p:txBody>
      </p:sp>
      <p:sp>
        <p:nvSpPr>
          <p:cNvPr id="7" name="Slide Number Placeholder 6"/>
          <p:cNvSpPr>
            <a:spLocks noGrp="1"/>
          </p:cNvSpPr>
          <p:nvPr>
            <p:ph type="sldNum" sz="quarter" idx="12"/>
            <p:custDataLst>
              <p:tags r:id="rId6"/>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custDataLst>
              <p:tags r:id="rId2"/>
            </p:custDataLst>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p:txBody>
          <a:bodyPr/>
          <a:lstStyle/>
          <a:p>
            <a:fld id="{36F06020-82D9-45E3-86BA-A08A0A2CEE06}" type="datetime1">
              <a:rPr lang="en-US" smtClean="0"/>
              <a:pPr/>
              <a:t>8/12/2011</a:t>
            </a:fld>
            <a:endParaRPr lang="en-US"/>
          </a:p>
        </p:txBody>
      </p:sp>
      <p:sp>
        <p:nvSpPr>
          <p:cNvPr id="5" name="Footer Placeholder 4"/>
          <p:cNvSpPr>
            <a:spLocks noGrp="1"/>
          </p:cNvSpPr>
          <p:nvPr>
            <p:ph type="ftr" sz="quarter" idx="11"/>
            <p:custDataLst>
              <p:tags r:id="rId4"/>
            </p:custDataLst>
          </p:nvPr>
        </p:nvSpPr>
        <p:spPr/>
        <p:txBody>
          <a:bodyPr/>
          <a:lstStyle/>
          <a:p>
            <a:r>
              <a:rPr lang="en-US" smtClean="0"/>
              <a:t>We Are Different.</a:t>
            </a:r>
            <a:endParaRPr lang="en-US"/>
          </a:p>
        </p:txBody>
      </p:sp>
      <p:sp>
        <p:nvSpPr>
          <p:cNvPr id="6" name="Slide Number Placeholder 5"/>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custDataLst>
              <p:tags r:id="rId1"/>
            </p:custDataLs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custDataLst>
              <p:tags r:id="rId2"/>
            </p:custDataLst>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p:txBody>
          <a:bodyPr/>
          <a:lstStyle/>
          <a:p>
            <a:fld id="{05099AC8-523D-47A7-8A7C-92AECCBD1AC8}" type="datetime1">
              <a:rPr lang="en-US" smtClean="0"/>
              <a:pPr/>
              <a:t>8/12/2011</a:t>
            </a:fld>
            <a:endParaRPr lang="en-US"/>
          </a:p>
        </p:txBody>
      </p:sp>
      <p:sp>
        <p:nvSpPr>
          <p:cNvPr id="5" name="Footer Placeholder 4"/>
          <p:cNvSpPr>
            <a:spLocks noGrp="1"/>
          </p:cNvSpPr>
          <p:nvPr>
            <p:ph type="ftr" sz="quarter" idx="11"/>
            <p:custDataLst>
              <p:tags r:id="rId4"/>
            </p:custDataLst>
          </p:nvPr>
        </p:nvSpPr>
        <p:spPr/>
        <p:txBody>
          <a:bodyPr/>
          <a:lstStyle/>
          <a:p>
            <a:r>
              <a:rPr lang="en-US" smtClean="0"/>
              <a:t>We Are Different.</a:t>
            </a:r>
            <a:endParaRPr lang="en-US"/>
          </a:p>
        </p:txBody>
      </p:sp>
      <p:sp>
        <p:nvSpPr>
          <p:cNvPr id="6" name="Slide Number Placeholder 5"/>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custDataLst>
              <p:tags r:id="rId2"/>
            </p:custDataLst>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custDataLst>
              <p:tags r:id="rId3"/>
            </p:custDataLst>
          </p:nvPr>
        </p:nvSpPr>
        <p:spPr/>
        <p:txBody>
          <a:bodyPr/>
          <a:lstStyle/>
          <a:p>
            <a:fld id="{14C88F71-FA24-4B6C-87C5-72E8C616D613}" type="datetime1">
              <a:rPr lang="en-US" smtClean="0"/>
              <a:pPr/>
              <a:t>8/12/2011</a:t>
            </a:fld>
            <a:endParaRPr lang="en-US"/>
          </a:p>
        </p:txBody>
      </p:sp>
      <p:sp>
        <p:nvSpPr>
          <p:cNvPr id="5" name="Footer Placeholder 4"/>
          <p:cNvSpPr>
            <a:spLocks noGrp="1"/>
          </p:cNvSpPr>
          <p:nvPr>
            <p:ph type="ftr" sz="quarter" idx="11"/>
            <p:custDataLst>
              <p:tags r:id="rId4"/>
            </p:custDataLst>
          </p:nvPr>
        </p:nvSpPr>
        <p:spPr/>
        <p:txBody>
          <a:bodyPr/>
          <a:lstStyle/>
          <a:p>
            <a:r>
              <a:rPr lang="en-US" smtClean="0"/>
              <a:t>We Are Different.</a:t>
            </a:r>
            <a:endParaRPr lang="en-US"/>
          </a:p>
        </p:txBody>
      </p:sp>
      <p:sp>
        <p:nvSpPr>
          <p:cNvPr id="6" name="Slide Number Placeholder 5"/>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
        <p:nvSpPr>
          <p:cNvPr id="7" name="Oval 6"/>
          <p:cNvSpPr/>
          <p:nvPr>
            <p:custDataLst>
              <p:tags r:id="rId6"/>
            </p:custDataLst>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custDataLst>
              <p:tags r:id="rId7"/>
            </p:custDataLst>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custDataLst>
              <p:tags r:id="rId8"/>
            </p:custDataLst>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4" name="Content Placeholder 3"/>
          <p:cNvSpPr>
            <a:spLocks noGrp="1"/>
          </p:cNvSpPr>
          <p:nvPr>
            <p:ph sz="half" idx="2"/>
            <p:custDataLst>
              <p:tags r:id="rId2"/>
            </p:custDataLst>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custDataLst>
              <p:tags r:id="rId3"/>
            </p:custDataLst>
          </p:nvPr>
        </p:nvSpPr>
        <p:spPr/>
        <p:txBody>
          <a:bodyPr/>
          <a:lstStyle/>
          <a:p>
            <a:fld id="{6D101760-713D-4B3B-8896-56E553DD6380}" type="datetime1">
              <a:rPr lang="en-US" smtClean="0"/>
              <a:pPr/>
              <a:t>8/12/2011</a:t>
            </a:fld>
            <a:endParaRPr lang="en-US"/>
          </a:p>
        </p:txBody>
      </p:sp>
      <p:sp>
        <p:nvSpPr>
          <p:cNvPr id="6" name="Footer Placeholder 5"/>
          <p:cNvSpPr>
            <a:spLocks noGrp="1"/>
          </p:cNvSpPr>
          <p:nvPr>
            <p:ph type="ftr" sz="quarter" idx="11"/>
            <p:custDataLst>
              <p:tags r:id="rId4"/>
            </p:custDataLst>
          </p:nvPr>
        </p:nvSpPr>
        <p:spPr/>
        <p:txBody>
          <a:bodyPr/>
          <a:lstStyle/>
          <a:p>
            <a:r>
              <a:rPr lang="en-US" smtClean="0"/>
              <a:t>We Are Different.</a:t>
            </a:r>
            <a:endParaRPr lang="en-US"/>
          </a:p>
        </p:txBody>
      </p:sp>
      <p:sp>
        <p:nvSpPr>
          <p:cNvPr id="7" name="Slide Number Placeholder 6"/>
          <p:cNvSpPr>
            <a:spLocks noGrp="1"/>
          </p:cNvSpPr>
          <p:nvPr>
            <p:ph type="sldNum" sz="quarter" idx="12"/>
            <p:custDataLst>
              <p:tags r:id="rId5"/>
            </p:custDataLst>
          </p:nvPr>
        </p:nvSpPr>
        <p:spPr/>
        <p:txBody>
          <a:bodyPr/>
          <a:lstStyle/>
          <a:p>
            <a:fld id="{8895E350-DD83-47DD-B4AE-8FDA108341A3}" type="slidenum">
              <a:rPr lang="en-US" smtClean="0"/>
              <a:pPr/>
              <a:t>‹#›</a:t>
            </a:fld>
            <a:endParaRPr lang="en-US"/>
          </a:p>
        </p:txBody>
      </p:sp>
      <p:sp>
        <p:nvSpPr>
          <p:cNvPr id="9" name="Content Placeholder 8"/>
          <p:cNvSpPr>
            <a:spLocks noGrp="1"/>
          </p:cNvSpPr>
          <p:nvPr>
            <p:ph sz="quarter" idx="13"/>
            <p:custDataLst>
              <p:tags r:id="rId6"/>
            </p:custDataLst>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custDataLst>
              <p:tags r:id="rId2"/>
            </p:custDataLst>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custDataLst>
              <p:tags r:id="rId3"/>
            </p:custDataLst>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custDataLst>
              <p:tags r:id="rId4"/>
            </p:custDataLst>
          </p:nvPr>
        </p:nvSpPr>
        <p:spPr/>
        <p:txBody>
          <a:bodyPr/>
          <a:lstStyle/>
          <a:p>
            <a:fld id="{AB23B281-C082-4D45-BD97-1B03A0E22E98}" type="datetime1">
              <a:rPr lang="en-US" smtClean="0"/>
              <a:pPr/>
              <a:t>8/12/2011</a:t>
            </a:fld>
            <a:endParaRPr lang="en-US"/>
          </a:p>
        </p:txBody>
      </p:sp>
      <p:sp>
        <p:nvSpPr>
          <p:cNvPr id="8" name="Footer Placeholder 7"/>
          <p:cNvSpPr>
            <a:spLocks noGrp="1"/>
          </p:cNvSpPr>
          <p:nvPr>
            <p:ph type="ftr" sz="quarter" idx="11"/>
            <p:custDataLst>
              <p:tags r:id="rId5"/>
            </p:custDataLst>
          </p:nvPr>
        </p:nvSpPr>
        <p:spPr/>
        <p:txBody>
          <a:bodyPr/>
          <a:lstStyle/>
          <a:p>
            <a:r>
              <a:rPr lang="en-US" smtClean="0"/>
              <a:t>We Are Different.</a:t>
            </a:r>
            <a:endParaRPr lang="en-US"/>
          </a:p>
        </p:txBody>
      </p:sp>
      <p:sp>
        <p:nvSpPr>
          <p:cNvPr id="9" name="Slide Number Placeholder 8"/>
          <p:cNvSpPr>
            <a:spLocks noGrp="1"/>
          </p:cNvSpPr>
          <p:nvPr>
            <p:ph type="sldNum" sz="quarter" idx="12"/>
            <p:custDataLst>
              <p:tags r:id="rId6"/>
            </p:custDataLst>
          </p:nvPr>
        </p:nvSpPr>
        <p:spPr/>
        <p:txBody>
          <a:bodyPr/>
          <a:lstStyle/>
          <a:p>
            <a:fld id="{8895E350-DD83-47DD-B4AE-8FDA108341A3}" type="slidenum">
              <a:rPr lang="en-US" smtClean="0"/>
              <a:pPr/>
              <a:t>‹#›</a:t>
            </a:fld>
            <a:endParaRPr lang="en-US"/>
          </a:p>
        </p:txBody>
      </p:sp>
      <p:sp>
        <p:nvSpPr>
          <p:cNvPr id="11" name="Content Placeholder 10"/>
          <p:cNvSpPr>
            <a:spLocks noGrp="1"/>
          </p:cNvSpPr>
          <p:nvPr>
            <p:ph sz="quarter" idx="13"/>
            <p:custDataLst>
              <p:tags r:id="rId7"/>
            </p:custDataLst>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custDataLst>
              <p:tags r:id="rId8"/>
            </p:custDataLst>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Date Placeholder 2"/>
          <p:cNvSpPr>
            <a:spLocks noGrp="1"/>
          </p:cNvSpPr>
          <p:nvPr>
            <p:ph type="dt" sz="half" idx="10"/>
            <p:custDataLst>
              <p:tags r:id="rId2"/>
            </p:custDataLst>
          </p:nvPr>
        </p:nvSpPr>
        <p:spPr/>
        <p:txBody>
          <a:bodyPr/>
          <a:lstStyle/>
          <a:p>
            <a:fld id="{698A208D-7957-4AB4-86EA-83C2E4C65CEC}" type="datetime1">
              <a:rPr lang="en-US" smtClean="0"/>
              <a:pPr/>
              <a:t>8/12/2011</a:t>
            </a:fld>
            <a:endParaRPr lang="en-US"/>
          </a:p>
        </p:txBody>
      </p:sp>
      <p:sp>
        <p:nvSpPr>
          <p:cNvPr id="4" name="Footer Placeholder 3"/>
          <p:cNvSpPr>
            <a:spLocks noGrp="1"/>
          </p:cNvSpPr>
          <p:nvPr>
            <p:ph type="ftr" sz="quarter" idx="11"/>
            <p:custDataLst>
              <p:tags r:id="rId3"/>
            </p:custDataLst>
          </p:nvPr>
        </p:nvSpPr>
        <p:spPr/>
        <p:txBody>
          <a:bodyPr/>
          <a:lstStyle/>
          <a:p>
            <a:r>
              <a:rPr lang="en-US" smtClean="0"/>
              <a:t>We Are Different.</a:t>
            </a:r>
            <a:endParaRPr lang="en-US"/>
          </a:p>
        </p:txBody>
      </p:sp>
      <p:sp>
        <p:nvSpPr>
          <p:cNvPr id="5" name="Slide Number Placeholder 4"/>
          <p:cNvSpPr>
            <a:spLocks noGrp="1"/>
          </p:cNvSpPr>
          <p:nvPr>
            <p:ph type="sldNum" sz="quarter" idx="12"/>
            <p:custDataLst>
              <p:tags r:id="rId4"/>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custDataLst>
              <p:tags r:id="rId1"/>
            </p:custDataLst>
          </p:nvPr>
        </p:nvSpPr>
        <p:spPr/>
        <p:txBody>
          <a:bodyPr/>
          <a:lstStyle/>
          <a:p>
            <a:fld id="{3558DC05-E1C9-4F66-B5C0-CCCCCEA023BF}" type="datetime1">
              <a:rPr lang="en-US" smtClean="0"/>
              <a:pPr/>
              <a:t>8/12/2011</a:t>
            </a:fld>
            <a:endParaRPr lang="en-US"/>
          </a:p>
        </p:txBody>
      </p:sp>
      <p:sp>
        <p:nvSpPr>
          <p:cNvPr id="3" name="Footer Placeholder 2"/>
          <p:cNvSpPr>
            <a:spLocks noGrp="1"/>
          </p:cNvSpPr>
          <p:nvPr>
            <p:ph type="ftr" sz="quarter" idx="11"/>
            <p:custDataLst>
              <p:tags r:id="rId2"/>
            </p:custDataLst>
          </p:nvPr>
        </p:nvSpPr>
        <p:spPr/>
        <p:txBody>
          <a:bodyPr/>
          <a:lstStyle/>
          <a:p>
            <a:r>
              <a:rPr lang="en-US" smtClean="0"/>
              <a:t>We Are Different.</a:t>
            </a:r>
            <a:endParaRPr lang="en-US"/>
          </a:p>
        </p:txBody>
      </p:sp>
      <p:sp>
        <p:nvSpPr>
          <p:cNvPr id="4" name="Slide Number Placeholder 3"/>
          <p:cNvSpPr>
            <a:spLocks noGrp="1"/>
          </p:cNvSpPr>
          <p:nvPr>
            <p:ph type="sldNum" sz="quarter" idx="12"/>
            <p:custDataLst>
              <p:tags r:id="rId3"/>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custDataLst>
              <p:tags r:id="rId2"/>
            </p:custDataLst>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custDataLst>
              <p:tags r:id="rId3"/>
            </p:custDataLst>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custDataLst>
              <p:tags r:id="rId4"/>
            </p:custDataLst>
          </p:nvPr>
        </p:nvSpPr>
        <p:spPr/>
        <p:txBody>
          <a:bodyPr/>
          <a:lstStyle/>
          <a:p>
            <a:fld id="{D7562B8B-AEC0-4351-84BC-FF6D0411ECE6}" type="datetime1">
              <a:rPr lang="en-US" smtClean="0"/>
              <a:pPr/>
              <a:t>8/12/2011</a:t>
            </a:fld>
            <a:endParaRPr lang="en-US"/>
          </a:p>
        </p:txBody>
      </p:sp>
      <p:sp>
        <p:nvSpPr>
          <p:cNvPr id="6" name="Footer Placeholder 5"/>
          <p:cNvSpPr>
            <a:spLocks noGrp="1"/>
          </p:cNvSpPr>
          <p:nvPr>
            <p:ph type="ftr" sz="quarter" idx="11"/>
            <p:custDataLst>
              <p:tags r:id="rId5"/>
            </p:custDataLst>
          </p:nvPr>
        </p:nvSpPr>
        <p:spPr/>
        <p:txBody>
          <a:bodyPr/>
          <a:lstStyle/>
          <a:p>
            <a:r>
              <a:rPr lang="en-US" smtClean="0"/>
              <a:t>We Are Different.</a:t>
            </a:r>
            <a:endParaRPr lang="en-US"/>
          </a:p>
        </p:txBody>
      </p:sp>
      <p:sp>
        <p:nvSpPr>
          <p:cNvPr id="7" name="Slide Number Placeholder 6"/>
          <p:cNvSpPr>
            <a:spLocks noGrp="1"/>
          </p:cNvSpPr>
          <p:nvPr>
            <p:ph type="sldNum" sz="quarter" idx="12"/>
            <p:custDataLst>
              <p:tags r:id="rId6"/>
            </p:custDataLst>
          </p:nvPr>
        </p:nvSpPr>
        <p:spPr/>
        <p:txBody>
          <a:bodyPr/>
          <a:lstStyle/>
          <a:p>
            <a:fld id="{8895E350-DD83-47DD-B4AE-8FDA108341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custDataLst>
              <p:tags r:id="rId2"/>
            </p:custDataLst>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custDataLst>
              <p:tags r:id="rId3"/>
            </p:custDataLst>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custDataLst>
              <p:tags r:id="rId4"/>
            </p:custDataLst>
          </p:nvPr>
        </p:nvSpPr>
        <p:spPr/>
        <p:txBody>
          <a:bodyPr/>
          <a:lstStyle/>
          <a:p>
            <a:fld id="{24B290DE-72BD-4A10-80F0-BE72FDB9E45E}" type="datetime1">
              <a:rPr lang="en-US" smtClean="0"/>
              <a:pPr/>
              <a:t>8/12/2011</a:t>
            </a:fld>
            <a:endParaRPr lang="en-US"/>
          </a:p>
        </p:txBody>
      </p:sp>
      <p:sp>
        <p:nvSpPr>
          <p:cNvPr id="6" name="Footer Placeholder 5"/>
          <p:cNvSpPr>
            <a:spLocks noGrp="1"/>
          </p:cNvSpPr>
          <p:nvPr>
            <p:ph type="ftr" sz="quarter" idx="11"/>
            <p:custDataLst>
              <p:tags r:id="rId5"/>
            </p:custDataLst>
          </p:nvPr>
        </p:nvSpPr>
        <p:spPr/>
        <p:txBody>
          <a:bodyPr/>
          <a:lstStyle/>
          <a:p>
            <a:r>
              <a:rPr lang="en-US" smtClean="0"/>
              <a:t>We Are Different.</a:t>
            </a:r>
            <a:endParaRPr lang="en-US"/>
          </a:p>
        </p:txBody>
      </p:sp>
      <p:sp>
        <p:nvSpPr>
          <p:cNvPr id="7" name="Slide Number Placeholder 6"/>
          <p:cNvSpPr>
            <a:spLocks noGrp="1"/>
          </p:cNvSpPr>
          <p:nvPr>
            <p:ph type="sldNum" sz="quarter" idx="12"/>
            <p:custDataLst>
              <p:tags r:id="rId6"/>
            </p:custDataLst>
          </p:nvPr>
        </p:nvSpPr>
        <p:spPr/>
        <p:txBody>
          <a:bodyPr/>
          <a:lstStyle/>
          <a:p>
            <a:fld id="{8895E350-DD83-47DD-B4AE-8FDA108341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18" Type="http://schemas.openxmlformats.org/officeDocument/2006/relationships/tags" Target="../tags/tag6.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tags" Target="../tags/tag7.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69.xml"/><Relationship Id="rId18" Type="http://schemas.openxmlformats.org/officeDocument/2006/relationships/tags" Target="../tags/tag7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tags" Target="../tags/tag73.xml"/><Relationship Id="rId2" Type="http://schemas.openxmlformats.org/officeDocument/2006/relationships/slideLayout" Target="../slideLayouts/slideLayout13.xml"/><Relationship Id="rId16" Type="http://schemas.openxmlformats.org/officeDocument/2006/relationships/tags" Target="../tags/tag7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71.xml"/><Relationship Id="rId10" Type="http://schemas.openxmlformats.org/officeDocument/2006/relationships/slideLayout" Target="../slideLayouts/slideLayout21.xml"/><Relationship Id="rId19" Type="http://schemas.openxmlformats.org/officeDocument/2006/relationships/tags" Target="../tags/tag75.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7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custDataLst>
              <p:tags r:id="rId14"/>
            </p:custDataLst>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custDataLst>
              <p:tags r:id="rId15"/>
            </p:custDataLst>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BF9B6D0-370B-44D9-8A28-B39FA2F8AD41}" type="datetime1">
              <a:rPr lang="en-US" smtClean="0"/>
              <a:pPr/>
              <a:t>8/12/2011</a:t>
            </a:fld>
            <a:endParaRPr lang="en-US"/>
          </a:p>
        </p:txBody>
      </p:sp>
      <p:sp>
        <p:nvSpPr>
          <p:cNvPr id="5" name="Footer Placeholder 4"/>
          <p:cNvSpPr>
            <a:spLocks noGrp="1"/>
          </p:cNvSpPr>
          <p:nvPr>
            <p:ph type="ftr" sz="quarter" idx="3"/>
            <p:custDataLst>
              <p:tags r:id="rId16"/>
            </p:custDataLst>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We Are Different.</a:t>
            </a:r>
            <a:endParaRPr lang="en-US"/>
          </a:p>
        </p:txBody>
      </p:sp>
      <p:sp>
        <p:nvSpPr>
          <p:cNvPr id="6" name="Slide Number Placeholder 5"/>
          <p:cNvSpPr>
            <a:spLocks noGrp="1"/>
          </p:cNvSpPr>
          <p:nvPr>
            <p:ph type="sldNum" sz="quarter" idx="4"/>
            <p:custDataLst>
              <p:tags r:id="rId17"/>
            </p:custDataLst>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895E350-DD83-47DD-B4AE-8FDA108341A3}" type="slidenum">
              <a:rPr lang="en-US" smtClean="0"/>
              <a:pPr/>
              <a:t>‹#›</a:t>
            </a:fld>
            <a:endParaRPr lang="en-US"/>
          </a:p>
        </p:txBody>
      </p:sp>
      <p:sp>
        <p:nvSpPr>
          <p:cNvPr id="7" name="Oval 6"/>
          <p:cNvSpPr/>
          <p:nvPr>
            <p:custDataLst>
              <p:tags r:id="rId18"/>
            </p:custDataLst>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custDataLst>
              <p:tags r:id="rId19"/>
            </p:custDataLst>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custDataLst>
              <p:tags r:id="rId14"/>
            </p:custDataLst>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custDataLst>
              <p:tags r:id="rId15"/>
            </p:custDataLst>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EC1334C-7A32-4172-9418-3E0F0FEAFF1E}" type="datetime1">
              <a:rPr lang="en-US" smtClean="0"/>
              <a:pPr/>
              <a:t>8/12/2011</a:t>
            </a:fld>
            <a:endParaRPr lang="en-US"/>
          </a:p>
        </p:txBody>
      </p:sp>
      <p:sp>
        <p:nvSpPr>
          <p:cNvPr id="5" name="Footer Placeholder 4"/>
          <p:cNvSpPr>
            <a:spLocks noGrp="1"/>
          </p:cNvSpPr>
          <p:nvPr>
            <p:ph type="ftr" sz="quarter" idx="3"/>
            <p:custDataLst>
              <p:tags r:id="rId16"/>
            </p:custDataLst>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We Are Different.</a:t>
            </a:r>
            <a:endParaRPr lang="en-US"/>
          </a:p>
        </p:txBody>
      </p:sp>
      <p:sp>
        <p:nvSpPr>
          <p:cNvPr id="6" name="Slide Number Placeholder 5"/>
          <p:cNvSpPr>
            <a:spLocks noGrp="1"/>
          </p:cNvSpPr>
          <p:nvPr>
            <p:ph type="sldNum" sz="quarter" idx="4"/>
            <p:custDataLst>
              <p:tags r:id="rId17"/>
            </p:custDataLst>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895E350-DD83-47DD-B4AE-8FDA108341A3}" type="slidenum">
              <a:rPr lang="en-US" smtClean="0"/>
              <a:pPr/>
              <a:t>‹#›</a:t>
            </a:fld>
            <a:endParaRPr lang="en-US"/>
          </a:p>
        </p:txBody>
      </p:sp>
      <p:sp>
        <p:nvSpPr>
          <p:cNvPr id="7" name="Oval 6"/>
          <p:cNvSpPr/>
          <p:nvPr>
            <p:custDataLst>
              <p:tags r:id="rId18"/>
            </p:custDataLst>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custDataLst>
              <p:tags r:id="rId19"/>
            </p:custDataLst>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139.xml"/><Relationship Id="rId7" Type="http://schemas.openxmlformats.org/officeDocument/2006/relationships/image" Target="../media/image2.png"/><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slideLayout" Target="../slideLayouts/slideLayout1.xml"/><Relationship Id="rId5" Type="http://schemas.openxmlformats.org/officeDocument/2006/relationships/tags" Target="../tags/tag141.xml"/><Relationship Id="rId4" Type="http://schemas.openxmlformats.org/officeDocument/2006/relationships/tags" Target="../tags/tag140.xml"/></Relationships>
</file>

<file path=ppt/slides/_rels/slide10.xml.rels><?xml version="1.0" encoding="UTF-8" standalone="yes"?>
<Relationships xmlns="http://schemas.openxmlformats.org/package/2006/relationships"><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 Id="rId5" Type="http://schemas.openxmlformats.org/officeDocument/2006/relationships/slideLayout" Target="../slideLayouts/slideLayout13.xml"/><Relationship Id="rId4" Type="http://schemas.openxmlformats.org/officeDocument/2006/relationships/tags" Target="../tags/tag185.xml"/></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5.xml"/><Relationship Id="rId3" Type="http://schemas.openxmlformats.org/officeDocument/2006/relationships/tags" Target="../tags/tag188.xml"/><Relationship Id="rId7" Type="http://schemas.openxmlformats.org/officeDocument/2006/relationships/tags" Target="../tags/tag192.xml"/><Relationship Id="rId2" Type="http://schemas.openxmlformats.org/officeDocument/2006/relationships/tags" Target="../tags/tag187.xml"/><Relationship Id="rId1" Type="http://schemas.openxmlformats.org/officeDocument/2006/relationships/tags" Target="../tags/tag186.xml"/><Relationship Id="rId6" Type="http://schemas.openxmlformats.org/officeDocument/2006/relationships/tags" Target="../tags/tag191.xml"/><Relationship Id="rId5" Type="http://schemas.openxmlformats.org/officeDocument/2006/relationships/tags" Target="../tags/tag190.xml"/><Relationship Id="rId4" Type="http://schemas.openxmlformats.org/officeDocument/2006/relationships/tags" Target="../tags/tag189.xml"/></Relationships>
</file>

<file path=ppt/slides/_rels/slide12.xml.rels><?xml version="1.0" encoding="UTF-8" standalone="yes"?>
<Relationships xmlns="http://schemas.openxmlformats.org/package/2006/relationships"><Relationship Id="rId8" Type="http://schemas.openxmlformats.org/officeDocument/2006/relationships/tags" Target="../tags/tag200.xml"/><Relationship Id="rId3" Type="http://schemas.openxmlformats.org/officeDocument/2006/relationships/tags" Target="../tags/tag195.xml"/><Relationship Id="rId7" Type="http://schemas.openxmlformats.org/officeDocument/2006/relationships/tags" Target="../tags/tag199.xml"/><Relationship Id="rId12" Type="http://schemas.openxmlformats.org/officeDocument/2006/relationships/chart" Target="../charts/chart1.xml"/><Relationship Id="rId2" Type="http://schemas.openxmlformats.org/officeDocument/2006/relationships/tags" Target="../tags/tag194.xml"/><Relationship Id="rId1" Type="http://schemas.openxmlformats.org/officeDocument/2006/relationships/tags" Target="../tags/tag193.xml"/><Relationship Id="rId6" Type="http://schemas.openxmlformats.org/officeDocument/2006/relationships/tags" Target="../tags/tag198.xml"/><Relationship Id="rId11" Type="http://schemas.openxmlformats.org/officeDocument/2006/relationships/slideLayout" Target="../slideLayouts/slideLayout17.xml"/><Relationship Id="rId5" Type="http://schemas.openxmlformats.org/officeDocument/2006/relationships/tags" Target="../tags/tag197.xml"/><Relationship Id="rId10" Type="http://schemas.openxmlformats.org/officeDocument/2006/relationships/tags" Target="../tags/tag202.xml"/><Relationship Id="rId4" Type="http://schemas.openxmlformats.org/officeDocument/2006/relationships/tags" Target="../tags/tag196.xml"/><Relationship Id="rId9" Type="http://schemas.openxmlformats.org/officeDocument/2006/relationships/tags" Target="../tags/tag201.xml"/></Relationships>
</file>

<file path=ppt/slides/_rels/slide13.xml.rels><?xml version="1.0" encoding="UTF-8" standalone="yes"?>
<Relationships xmlns="http://schemas.openxmlformats.org/package/2006/relationships"><Relationship Id="rId3" Type="http://schemas.openxmlformats.org/officeDocument/2006/relationships/tags" Target="../tags/tag205.xml"/><Relationship Id="rId2" Type="http://schemas.openxmlformats.org/officeDocument/2006/relationships/tags" Target="../tags/tag204.xml"/><Relationship Id="rId1" Type="http://schemas.openxmlformats.org/officeDocument/2006/relationships/tags" Target="../tags/tag203.xml"/><Relationship Id="rId6" Type="http://schemas.openxmlformats.org/officeDocument/2006/relationships/slideLayout" Target="../slideLayouts/slideLayout13.xml"/><Relationship Id="rId5" Type="http://schemas.openxmlformats.org/officeDocument/2006/relationships/tags" Target="../tags/tag207.xml"/><Relationship Id="rId4" Type="http://schemas.openxmlformats.org/officeDocument/2006/relationships/tags" Target="../tags/tag206.xml"/></Relationships>
</file>

<file path=ppt/slides/_rels/slide14.xml.rels><?xml version="1.0" encoding="UTF-8" standalone="yes"?>
<Relationships xmlns="http://schemas.openxmlformats.org/package/2006/relationships"><Relationship Id="rId3" Type="http://schemas.openxmlformats.org/officeDocument/2006/relationships/tags" Target="../tags/tag210.xml"/><Relationship Id="rId7" Type="http://schemas.openxmlformats.org/officeDocument/2006/relationships/image" Target="../media/image3.png"/><Relationship Id="rId2" Type="http://schemas.openxmlformats.org/officeDocument/2006/relationships/tags" Target="../tags/tag209.xml"/><Relationship Id="rId1" Type="http://schemas.openxmlformats.org/officeDocument/2006/relationships/tags" Target="../tags/tag208.xml"/><Relationship Id="rId6" Type="http://schemas.openxmlformats.org/officeDocument/2006/relationships/image" Target="../media/image2.png"/><Relationship Id="rId5" Type="http://schemas.openxmlformats.org/officeDocument/2006/relationships/slideLayout" Target="../slideLayouts/slideLayout1.xml"/><Relationship Id="rId4" Type="http://schemas.openxmlformats.org/officeDocument/2006/relationships/tags" Target="../tags/tag211.xml"/></Relationships>
</file>

<file path=ppt/slides/_rels/slide15.xml.rels><?xml version="1.0" encoding="UTF-8" standalone="yes"?>
<Relationships xmlns="http://schemas.openxmlformats.org/package/2006/relationships"><Relationship Id="rId3" Type="http://schemas.openxmlformats.org/officeDocument/2006/relationships/tags" Target="../tags/tag214.xml"/><Relationship Id="rId2" Type="http://schemas.openxmlformats.org/officeDocument/2006/relationships/tags" Target="../tags/tag213.xml"/><Relationship Id="rId1" Type="http://schemas.openxmlformats.org/officeDocument/2006/relationships/tags" Target="../tags/tag212.xml"/><Relationship Id="rId6" Type="http://schemas.openxmlformats.org/officeDocument/2006/relationships/slideLayout" Target="../slideLayouts/slideLayout2.xml"/><Relationship Id="rId5" Type="http://schemas.openxmlformats.org/officeDocument/2006/relationships/tags" Target="../tags/tag216.xml"/><Relationship Id="rId4" Type="http://schemas.openxmlformats.org/officeDocument/2006/relationships/tags" Target="../tags/tag2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18.xml"/><Relationship Id="rId1" Type="http://schemas.openxmlformats.org/officeDocument/2006/relationships/tags" Target="../tags/tag217.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5.xml"/><Relationship Id="rId13" Type="http://schemas.microsoft.com/office/2007/relationships/diagramDrawing" Target="../diagrams/drawing1.xml"/><Relationship Id="rId18" Type="http://schemas.microsoft.com/office/2007/relationships/diagramDrawing" Target="../diagrams/drawing2.xml"/><Relationship Id="rId3" Type="http://schemas.openxmlformats.org/officeDocument/2006/relationships/tags" Target="../tags/tag144.xml"/><Relationship Id="rId7" Type="http://schemas.openxmlformats.org/officeDocument/2006/relationships/tags" Target="../tags/tag148.xml"/><Relationship Id="rId12" Type="http://schemas.openxmlformats.org/officeDocument/2006/relationships/diagramColors" Target="../diagrams/colors1.xml"/><Relationship Id="rId17" Type="http://schemas.openxmlformats.org/officeDocument/2006/relationships/diagramColors" Target="../diagrams/colors2.xml"/><Relationship Id="rId2" Type="http://schemas.openxmlformats.org/officeDocument/2006/relationships/tags" Target="../tags/tag143.xml"/><Relationship Id="rId16" Type="http://schemas.openxmlformats.org/officeDocument/2006/relationships/diagramQuickStyle" Target="../diagrams/quickStyle2.xml"/><Relationship Id="rId1" Type="http://schemas.openxmlformats.org/officeDocument/2006/relationships/tags" Target="../tags/tag142.xml"/><Relationship Id="rId6" Type="http://schemas.openxmlformats.org/officeDocument/2006/relationships/tags" Target="../tags/tag147.xml"/><Relationship Id="rId11" Type="http://schemas.openxmlformats.org/officeDocument/2006/relationships/diagramQuickStyle" Target="../diagrams/quickStyle1.xml"/><Relationship Id="rId5" Type="http://schemas.openxmlformats.org/officeDocument/2006/relationships/tags" Target="../tags/tag146.xml"/><Relationship Id="rId15" Type="http://schemas.openxmlformats.org/officeDocument/2006/relationships/diagramLayout" Target="../diagrams/layout2.xml"/><Relationship Id="rId10" Type="http://schemas.openxmlformats.org/officeDocument/2006/relationships/diagramLayout" Target="../diagrams/layout1.xml"/><Relationship Id="rId4" Type="http://schemas.openxmlformats.org/officeDocument/2006/relationships/tags" Target="../tags/tag145.xml"/><Relationship Id="rId9" Type="http://schemas.openxmlformats.org/officeDocument/2006/relationships/diagramData" Target="../diagrams/data1.xml"/><Relationship Id="rId1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tags" Target="../tags/tag149.xml"/><Relationship Id="rId5" Type="http://schemas.openxmlformats.org/officeDocument/2006/relationships/slideLayout" Target="../slideLayouts/slideLayout13.xml"/><Relationship Id="rId4" Type="http://schemas.openxmlformats.org/officeDocument/2006/relationships/tags" Target="../tags/tag152.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tags" Target="../tags/tag155.xml"/><Relationship Id="rId7" Type="http://schemas.openxmlformats.org/officeDocument/2006/relationships/tags" Target="../tags/tag159.xml"/><Relationship Id="rId2" Type="http://schemas.openxmlformats.org/officeDocument/2006/relationships/tags" Target="../tags/tag154.xml"/><Relationship Id="rId1" Type="http://schemas.openxmlformats.org/officeDocument/2006/relationships/tags" Target="../tags/tag153.xml"/><Relationship Id="rId6" Type="http://schemas.openxmlformats.org/officeDocument/2006/relationships/tags" Target="../tags/tag158.xml"/><Relationship Id="rId5" Type="http://schemas.openxmlformats.org/officeDocument/2006/relationships/tags" Target="../tags/tag157.xml"/><Relationship Id="rId10" Type="http://schemas.openxmlformats.org/officeDocument/2006/relationships/image" Target="../media/image5.gif"/><Relationship Id="rId4" Type="http://schemas.openxmlformats.org/officeDocument/2006/relationships/tags" Target="../tags/tag156.xml"/><Relationship Id="rId9" Type="http://schemas.openxmlformats.org/officeDocument/2006/relationships/image" Target="../media/image4.gif"/></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162.xml"/><Relationship Id="rId7" Type="http://schemas.openxmlformats.org/officeDocument/2006/relationships/image" Target="../media/image6.png"/><Relationship Id="rId2" Type="http://schemas.openxmlformats.org/officeDocument/2006/relationships/tags" Target="../tags/tag161.xml"/><Relationship Id="rId1" Type="http://schemas.openxmlformats.org/officeDocument/2006/relationships/tags" Target="../tags/tag160.xml"/><Relationship Id="rId6" Type="http://schemas.openxmlformats.org/officeDocument/2006/relationships/slideLayout" Target="../slideLayouts/slideLayout15.xml"/><Relationship Id="rId5" Type="http://schemas.openxmlformats.org/officeDocument/2006/relationships/tags" Target="../tags/tag164.xml"/><Relationship Id="rId4" Type="http://schemas.openxmlformats.org/officeDocument/2006/relationships/tags" Target="../tags/tag163.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167.xml"/><Relationship Id="rId7" Type="http://schemas.openxmlformats.org/officeDocument/2006/relationships/image" Target="../media/image8.png"/><Relationship Id="rId2" Type="http://schemas.openxmlformats.org/officeDocument/2006/relationships/tags" Target="../tags/tag166.xml"/><Relationship Id="rId1" Type="http://schemas.openxmlformats.org/officeDocument/2006/relationships/tags" Target="../tags/tag165.xml"/><Relationship Id="rId6" Type="http://schemas.openxmlformats.org/officeDocument/2006/relationships/slideLayout" Target="../slideLayouts/slideLayout15.xml"/><Relationship Id="rId5" Type="http://schemas.openxmlformats.org/officeDocument/2006/relationships/tags" Target="../tags/tag169.xml"/><Relationship Id="rId4" Type="http://schemas.openxmlformats.org/officeDocument/2006/relationships/tags" Target="../tags/tag168.xml"/></Relationships>
</file>

<file path=ppt/slides/_rels/slide7.xml.rels><?xml version="1.0" encoding="UTF-8" standalone="yes"?>
<Relationships xmlns="http://schemas.openxmlformats.org/package/2006/relationships"><Relationship Id="rId3" Type="http://schemas.openxmlformats.org/officeDocument/2006/relationships/tags" Target="../tags/tag172.xml"/><Relationship Id="rId2" Type="http://schemas.openxmlformats.org/officeDocument/2006/relationships/tags" Target="../tags/tag171.xml"/><Relationship Id="rId1" Type="http://schemas.openxmlformats.org/officeDocument/2006/relationships/tags" Target="../tags/tag170.xml"/><Relationship Id="rId6" Type="http://schemas.openxmlformats.org/officeDocument/2006/relationships/image" Target="../media/image10.png"/><Relationship Id="rId5" Type="http://schemas.openxmlformats.org/officeDocument/2006/relationships/slideLayout" Target="../slideLayouts/slideLayout4.xml"/><Relationship Id="rId4" Type="http://schemas.openxmlformats.org/officeDocument/2006/relationships/tags" Target="../tags/tag173.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tags" Target="../tags/tag176.xml"/><Relationship Id="rId7" Type="http://schemas.openxmlformats.org/officeDocument/2006/relationships/diagramData" Target="../diagrams/data3.xml"/><Relationship Id="rId2" Type="http://schemas.openxmlformats.org/officeDocument/2006/relationships/tags" Target="../tags/tag175.xml"/><Relationship Id="rId1" Type="http://schemas.openxmlformats.org/officeDocument/2006/relationships/tags" Target="../tags/tag174.xml"/><Relationship Id="rId6" Type="http://schemas.openxmlformats.org/officeDocument/2006/relationships/notesSlide" Target="../notesSlides/notesSlide1.xml"/><Relationship Id="rId11" Type="http://schemas.microsoft.com/office/2007/relationships/diagramDrawing" Target="../diagrams/drawing3.xml"/><Relationship Id="rId5" Type="http://schemas.openxmlformats.org/officeDocument/2006/relationships/slideLayout" Target="../slideLayouts/slideLayout13.xml"/><Relationship Id="rId10" Type="http://schemas.openxmlformats.org/officeDocument/2006/relationships/diagramColors" Target="../diagrams/colors3.xml"/><Relationship Id="rId4" Type="http://schemas.openxmlformats.org/officeDocument/2006/relationships/tags" Target="../tags/tag177.xml"/><Relationship Id="rId9"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tags" Target="../tags/tag180.xml"/><Relationship Id="rId2" Type="http://schemas.openxmlformats.org/officeDocument/2006/relationships/tags" Target="../tags/tag179.xml"/><Relationship Id="rId1" Type="http://schemas.openxmlformats.org/officeDocument/2006/relationships/tags" Target="../tags/tag178.xml"/><Relationship Id="rId5" Type="http://schemas.openxmlformats.org/officeDocument/2006/relationships/slideLayout" Target="../slideLayouts/slideLayout13.xml"/><Relationship Id="rId4" Type="http://schemas.openxmlformats.org/officeDocument/2006/relationships/tags" Target="../tags/tag18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custDataLst>
              <p:tags r:id="rId2"/>
            </p:custDataLst>
          </p:nvPr>
        </p:nvSpPr>
        <p:spPr>
          <a:xfrm>
            <a:off x="1382903" y="5715000"/>
            <a:ext cx="6400800" cy="685800"/>
          </a:xfrm>
        </p:spPr>
        <p:txBody>
          <a:bodyPr>
            <a:normAutofit fontScale="85000" lnSpcReduction="20000"/>
          </a:bodyPr>
          <a:lstStyle/>
          <a:p>
            <a:endParaRPr lang="en-US" dirty="0" smtClean="0"/>
          </a:p>
          <a:p>
            <a:r>
              <a:rPr lang="en-US" dirty="0" smtClean="0"/>
              <a:t>A Registered Investment Advisory Firm</a:t>
            </a:r>
            <a:endParaRPr lang="en-US" dirty="0"/>
          </a:p>
        </p:txBody>
      </p:sp>
      <p:pic>
        <p:nvPicPr>
          <p:cNvPr id="10" name="Picture 9" descr="A.I.P. - Large.png"/>
          <p:cNvPicPr>
            <a:picLocks noChangeAspect="1"/>
          </p:cNvPicPr>
          <p:nvPr>
            <p:custDataLst>
              <p:tags r:id="rId3"/>
            </p:custDataLst>
          </p:nvPr>
        </p:nvPicPr>
        <p:blipFill>
          <a:blip r:embed="rId7" cstate="print"/>
          <a:stretch>
            <a:fillRect/>
          </a:stretch>
        </p:blipFill>
        <p:spPr>
          <a:xfrm>
            <a:off x="1981200" y="914400"/>
            <a:ext cx="5190907" cy="1752600"/>
          </a:xfrm>
          <a:prstGeom prst="rect">
            <a:avLst/>
          </a:prstGeom>
        </p:spPr>
      </p:pic>
      <p:pic>
        <p:nvPicPr>
          <p:cNvPr id="11" name="Picture 10" descr="A.I.P..png"/>
          <p:cNvPicPr>
            <a:picLocks noChangeAspect="1"/>
          </p:cNvPicPr>
          <p:nvPr>
            <p:custDataLst>
              <p:tags r:id="rId4"/>
            </p:custDataLst>
          </p:nvPr>
        </p:nvPicPr>
        <p:blipFill>
          <a:blip r:embed="rId8" cstate="print"/>
          <a:stretch>
            <a:fillRect/>
          </a:stretch>
        </p:blipFill>
        <p:spPr>
          <a:xfrm>
            <a:off x="1676400" y="4724400"/>
            <a:ext cx="5638799" cy="828552"/>
          </a:xfrm>
          <a:prstGeom prst="rect">
            <a:avLst/>
          </a:prstGeom>
        </p:spPr>
      </p:pic>
      <p:sp>
        <p:nvSpPr>
          <p:cNvPr id="5" name="TextBox 4"/>
          <p:cNvSpPr txBox="1"/>
          <p:nvPr>
            <p:custDataLst>
              <p:tags r:id="rId5"/>
            </p:custDataLst>
          </p:nvPr>
        </p:nvSpPr>
        <p:spPr>
          <a:xfrm>
            <a:off x="1752600" y="4800600"/>
            <a:ext cx="5486400" cy="646331"/>
          </a:xfrm>
          <a:prstGeom prst="rect">
            <a:avLst/>
          </a:prstGeom>
          <a:noFill/>
        </p:spPr>
        <p:txBody>
          <a:bodyPr wrap="square" rtlCol="0">
            <a:spAutoFit/>
          </a:bodyPr>
          <a:lstStyle/>
          <a:p>
            <a:pPr algn="ctr"/>
            <a:r>
              <a:rPr lang="en-US" sz="3600" b="1" dirty="0" smtClean="0">
                <a:ln>
                  <a:solidFill>
                    <a:prstClr val="black">
                      <a:lumMod val="75000"/>
                      <a:lumOff val="25000"/>
                    </a:prstClr>
                  </a:solidFill>
                </a:ln>
                <a:solidFill>
                  <a:schemeClr val="bg1"/>
                </a:solidFill>
                <a:ea typeface="+mj-ea"/>
                <a:cs typeface="+mj-cs"/>
              </a:rPr>
              <a:t>We Are Different.</a:t>
            </a:r>
            <a:endParaRPr lang="en-US" sz="3600" b="1" dirty="0">
              <a:solidFill>
                <a:schemeClr val="bg1"/>
              </a:solidFill>
            </a:endParaRPr>
          </a:p>
        </p:txBody>
      </p:sp>
    </p:spTree>
    <p:custDataLst>
      <p:tags r:id="rId1"/>
    </p:custDataLst>
    <p:extLst>
      <p:ext uri="{BB962C8B-B14F-4D97-AF65-F5344CB8AC3E}">
        <p14:creationId xmlns:p14="http://schemas.microsoft.com/office/powerpoint/2010/main" xmlns="" val="154089180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0"/>
            <a:ext cx="8229600" cy="1645920"/>
          </a:xfrm>
        </p:spPr>
        <p:txBody>
          <a:bodyPr anchor="b"/>
          <a:lstStyle/>
          <a:p>
            <a:r>
              <a:rPr lang="en-US" b="1" dirty="0" smtClean="0">
                <a:effectLst/>
              </a:rPr>
              <a:t>Tactical Investing</a:t>
            </a:r>
            <a:br>
              <a:rPr lang="en-US" b="1" dirty="0" smtClean="0">
                <a:effectLst/>
              </a:rPr>
            </a:br>
            <a:r>
              <a:rPr lang="en-US" b="1" dirty="0" smtClean="0">
                <a:effectLst/>
              </a:rPr>
              <a:t>Process</a:t>
            </a:r>
            <a:endParaRPr lang="en-US" b="1" dirty="0">
              <a:effectLst/>
            </a:endParaRPr>
          </a:p>
        </p:txBody>
      </p:sp>
      <p:grpSp>
        <p:nvGrpSpPr>
          <p:cNvPr id="3" name="Group 2"/>
          <p:cNvGrpSpPr/>
          <p:nvPr>
            <p:custDataLst>
              <p:tags r:id="rId3"/>
            </p:custDataLst>
          </p:nvPr>
        </p:nvGrpSpPr>
        <p:grpSpPr>
          <a:xfrm>
            <a:off x="2148840" y="2117750"/>
            <a:ext cx="4846320" cy="4572000"/>
            <a:chOff x="240957" y="1907656"/>
            <a:chExt cx="4790190" cy="4512114"/>
          </a:xfrm>
        </p:grpSpPr>
        <p:sp>
          <p:nvSpPr>
            <p:cNvPr id="5" name="Freeform 4"/>
            <p:cNvSpPr/>
            <p:nvPr/>
          </p:nvSpPr>
          <p:spPr>
            <a:xfrm>
              <a:off x="240957" y="1907656"/>
              <a:ext cx="1596730" cy="1627434"/>
            </a:xfrm>
            <a:custGeom>
              <a:avLst/>
              <a:gdLst>
                <a:gd name="connsiteX0" fmla="*/ 0 w 1635968"/>
                <a:gd name="connsiteY0" fmla="*/ 0 h 1145177"/>
                <a:gd name="connsiteX1" fmla="*/ 1063380 w 1635968"/>
                <a:gd name="connsiteY1" fmla="*/ 0 h 1145177"/>
                <a:gd name="connsiteX2" fmla="*/ 1635968 w 1635968"/>
                <a:gd name="connsiteY2" fmla="*/ 572589 h 1145177"/>
                <a:gd name="connsiteX3" fmla="*/ 1063380 w 1635968"/>
                <a:gd name="connsiteY3" fmla="*/ 1145177 h 1145177"/>
                <a:gd name="connsiteX4" fmla="*/ 0 w 1635968"/>
                <a:gd name="connsiteY4" fmla="*/ 1145177 h 1145177"/>
                <a:gd name="connsiteX5" fmla="*/ 572589 w 1635968"/>
                <a:gd name="connsiteY5" fmla="*/ 572589 h 1145177"/>
                <a:gd name="connsiteX6" fmla="*/ 0 w 1635968"/>
                <a:gd name="connsiteY6" fmla="*/ 0 h 1145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5968" h="1145177">
                  <a:moveTo>
                    <a:pt x="1635967" y="0"/>
                  </a:moveTo>
                  <a:lnTo>
                    <a:pt x="1635967" y="744366"/>
                  </a:lnTo>
                  <a:lnTo>
                    <a:pt x="817983" y="1145177"/>
                  </a:lnTo>
                  <a:lnTo>
                    <a:pt x="1" y="744366"/>
                  </a:lnTo>
                  <a:lnTo>
                    <a:pt x="1" y="0"/>
                  </a:lnTo>
                  <a:lnTo>
                    <a:pt x="817983" y="400812"/>
                  </a:lnTo>
                  <a:lnTo>
                    <a:pt x="1635967"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8891" tIns="581480" rIns="8890" bIns="581478" numCol="1" spcCol="1270" anchor="ctr" anchorCtr="0">
              <a:noAutofit/>
            </a:bodyPr>
            <a:lstStyle/>
            <a:p>
              <a:pPr lvl="0" algn="ctr" defTabSz="622300">
                <a:lnSpc>
                  <a:spcPct val="90000"/>
                </a:lnSpc>
                <a:spcBef>
                  <a:spcPct val="0"/>
                </a:spcBef>
                <a:spcAft>
                  <a:spcPct val="35000"/>
                </a:spcAft>
              </a:pPr>
              <a:r>
                <a:rPr lang="en-US" sz="1600" kern="1200" dirty="0" smtClean="0"/>
                <a:t>Macroeconomic Analysis</a:t>
              </a:r>
              <a:endParaRPr lang="en-US" sz="1600" kern="1200" dirty="0"/>
            </a:p>
          </p:txBody>
        </p:sp>
        <p:sp>
          <p:nvSpPr>
            <p:cNvPr id="6" name="Freeform 5"/>
            <p:cNvSpPr/>
            <p:nvPr/>
          </p:nvSpPr>
          <p:spPr>
            <a:xfrm>
              <a:off x="1837687" y="1907656"/>
              <a:ext cx="3193460" cy="1084956"/>
            </a:xfrm>
            <a:custGeom>
              <a:avLst/>
              <a:gdLst>
                <a:gd name="connsiteX0" fmla="*/ 177233 w 1063379"/>
                <a:gd name="connsiteY0" fmla="*/ 0 h 7084422"/>
                <a:gd name="connsiteX1" fmla="*/ 886146 w 1063379"/>
                <a:gd name="connsiteY1" fmla="*/ 0 h 7084422"/>
                <a:gd name="connsiteX2" fmla="*/ 1063379 w 1063379"/>
                <a:gd name="connsiteY2" fmla="*/ 177233 h 7084422"/>
                <a:gd name="connsiteX3" fmla="*/ 1063379 w 1063379"/>
                <a:gd name="connsiteY3" fmla="*/ 7084422 h 7084422"/>
                <a:gd name="connsiteX4" fmla="*/ 1063379 w 1063379"/>
                <a:gd name="connsiteY4" fmla="*/ 7084422 h 7084422"/>
                <a:gd name="connsiteX5" fmla="*/ 0 w 1063379"/>
                <a:gd name="connsiteY5" fmla="*/ 7084422 h 7084422"/>
                <a:gd name="connsiteX6" fmla="*/ 0 w 1063379"/>
                <a:gd name="connsiteY6" fmla="*/ 7084422 h 7084422"/>
                <a:gd name="connsiteX7" fmla="*/ 0 w 1063379"/>
                <a:gd name="connsiteY7" fmla="*/ 177233 h 7084422"/>
                <a:gd name="connsiteX8" fmla="*/ 177233 w 1063379"/>
                <a:gd name="connsiteY8" fmla="*/ 0 h 70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3379" h="7084422">
                  <a:moveTo>
                    <a:pt x="1063379" y="1180760"/>
                  </a:moveTo>
                  <a:lnTo>
                    <a:pt x="1063379" y="5903662"/>
                  </a:lnTo>
                  <a:cubicBezTo>
                    <a:pt x="1063379" y="6555775"/>
                    <a:pt x="1051468" y="7084419"/>
                    <a:pt x="1036776" y="7084419"/>
                  </a:cubicBezTo>
                  <a:lnTo>
                    <a:pt x="0" y="7084419"/>
                  </a:lnTo>
                  <a:lnTo>
                    <a:pt x="0" y="7084419"/>
                  </a:lnTo>
                  <a:lnTo>
                    <a:pt x="0" y="3"/>
                  </a:lnTo>
                  <a:lnTo>
                    <a:pt x="0" y="3"/>
                  </a:lnTo>
                  <a:lnTo>
                    <a:pt x="1036776" y="3"/>
                  </a:lnTo>
                  <a:cubicBezTo>
                    <a:pt x="1051468" y="3"/>
                    <a:pt x="1063379" y="528647"/>
                    <a:pt x="1063379" y="1180760"/>
                  </a:cubicBezTo>
                  <a:close/>
                </a:path>
              </a:pathLst>
            </a:custGeom>
          </p:spPr>
          <p:style>
            <a:lnRef idx="1">
              <a:schemeClr val="accent1"/>
            </a:lnRef>
            <a:fillRef idx="2">
              <a:schemeClr val="accent1"/>
            </a:fillRef>
            <a:effectRef idx="1">
              <a:schemeClr val="accent1"/>
            </a:effectRef>
            <a:fontRef idx="minor">
              <a:schemeClr val="dk1"/>
            </a:fontRef>
          </p:style>
          <p:txBody>
            <a:bodyPr spcFirstLastPara="0" vert="horz" wrap="square" lIns="99569" tIns="60800" rIns="60800" bIns="60801" numCol="1" spcCol="1270" anchor="ctr" anchorCtr="0">
              <a:noAutofit/>
            </a:bodyPr>
            <a:lstStyle/>
            <a:p>
              <a:pPr marL="114300" lvl="1" indent="-114300" defTabSz="622300">
                <a:lnSpc>
                  <a:spcPct val="90000"/>
                </a:lnSpc>
                <a:spcBef>
                  <a:spcPct val="0"/>
                </a:spcBef>
                <a:spcAft>
                  <a:spcPct val="15000"/>
                </a:spcAft>
                <a:buChar char="••"/>
              </a:pPr>
              <a:r>
                <a:rPr lang="en-US" sz="1400" kern="1200" dirty="0" smtClean="0"/>
                <a:t>Classical/Austrian Theory</a:t>
              </a:r>
              <a:endParaRPr lang="en-US" sz="1400" kern="1200" dirty="0"/>
            </a:p>
            <a:p>
              <a:pPr marL="114300" lvl="1" indent="-114300" defTabSz="622300">
                <a:lnSpc>
                  <a:spcPct val="90000"/>
                </a:lnSpc>
                <a:spcBef>
                  <a:spcPct val="0"/>
                </a:spcBef>
                <a:spcAft>
                  <a:spcPct val="15000"/>
                </a:spcAft>
                <a:buChar char="••"/>
              </a:pPr>
              <a:r>
                <a:rPr lang="en-US" sz="1400" kern="1200" dirty="0" smtClean="0"/>
                <a:t>Reject Mainstream Keynesian View</a:t>
              </a:r>
              <a:endParaRPr lang="en-US" sz="1400" kern="1200" dirty="0"/>
            </a:p>
            <a:p>
              <a:pPr marL="114300" lvl="1" indent="-114300" defTabSz="622300">
                <a:lnSpc>
                  <a:spcPct val="90000"/>
                </a:lnSpc>
                <a:spcBef>
                  <a:spcPct val="0"/>
                </a:spcBef>
                <a:spcAft>
                  <a:spcPct val="15000"/>
                </a:spcAft>
                <a:buChar char="••"/>
              </a:pPr>
              <a:r>
                <a:rPr lang="en-US" sz="1400" kern="1200" dirty="0" smtClean="0"/>
                <a:t>Monetary and Fiscal Policy</a:t>
              </a:r>
              <a:endParaRPr lang="en-US" sz="1400" kern="1200" dirty="0"/>
            </a:p>
          </p:txBody>
        </p:sp>
        <p:sp>
          <p:nvSpPr>
            <p:cNvPr id="7" name="Freeform 6"/>
            <p:cNvSpPr/>
            <p:nvPr/>
          </p:nvSpPr>
          <p:spPr>
            <a:xfrm>
              <a:off x="240957" y="3349996"/>
              <a:ext cx="1596730" cy="1627434"/>
            </a:xfrm>
            <a:custGeom>
              <a:avLst/>
              <a:gdLst>
                <a:gd name="connsiteX0" fmla="*/ 0 w 1635968"/>
                <a:gd name="connsiteY0" fmla="*/ 0 h 1145177"/>
                <a:gd name="connsiteX1" fmla="*/ 1063380 w 1635968"/>
                <a:gd name="connsiteY1" fmla="*/ 0 h 1145177"/>
                <a:gd name="connsiteX2" fmla="*/ 1635968 w 1635968"/>
                <a:gd name="connsiteY2" fmla="*/ 572589 h 1145177"/>
                <a:gd name="connsiteX3" fmla="*/ 1063380 w 1635968"/>
                <a:gd name="connsiteY3" fmla="*/ 1145177 h 1145177"/>
                <a:gd name="connsiteX4" fmla="*/ 0 w 1635968"/>
                <a:gd name="connsiteY4" fmla="*/ 1145177 h 1145177"/>
                <a:gd name="connsiteX5" fmla="*/ 572589 w 1635968"/>
                <a:gd name="connsiteY5" fmla="*/ 572589 h 1145177"/>
                <a:gd name="connsiteX6" fmla="*/ 0 w 1635968"/>
                <a:gd name="connsiteY6" fmla="*/ 0 h 1145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5968" h="1145177">
                  <a:moveTo>
                    <a:pt x="1635967" y="0"/>
                  </a:moveTo>
                  <a:lnTo>
                    <a:pt x="1635967" y="744366"/>
                  </a:lnTo>
                  <a:lnTo>
                    <a:pt x="817983" y="1145177"/>
                  </a:lnTo>
                  <a:lnTo>
                    <a:pt x="1" y="744366"/>
                  </a:lnTo>
                  <a:lnTo>
                    <a:pt x="1" y="0"/>
                  </a:lnTo>
                  <a:lnTo>
                    <a:pt x="817983" y="400812"/>
                  </a:lnTo>
                  <a:lnTo>
                    <a:pt x="1635967"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8891" tIns="581480" rIns="8890" bIns="581478" numCol="1" spcCol="1270" anchor="ctr" anchorCtr="0">
              <a:noAutofit/>
            </a:bodyPr>
            <a:lstStyle/>
            <a:p>
              <a:pPr lvl="0" algn="ctr" defTabSz="622300">
                <a:lnSpc>
                  <a:spcPct val="100000"/>
                </a:lnSpc>
                <a:spcBef>
                  <a:spcPct val="0"/>
                </a:spcBef>
                <a:spcAft>
                  <a:spcPct val="35000"/>
                </a:spcAft>
              </a:pPr>
              <a:r>
                <a:rPr lang="en-US" sz="1600" kern="1200" dirty="0" smtClean="0"/>
                <a:t>Portfolio Level Risk Adjustment</a:t>
              </a:r>
              <a:endParaRPr lang="en-US" sz="1600" kern="1200" dirty="0"/>
            </a:p>
          </p:txBody>
        </p:sp>
        <p:sp>
          <p:nvSpPr>
            <p:cNvPr id="8" name="Freeform 7"/>
            <p:cNvSpPr/>
            <p:nvPr/>
          </p:nvSpPr>
          <p:spPr>
            <a:xfrm>
              <a:off x="1837687" y="3349997"/>
              <a:ext cx="3193460" cy="1084956"/>
            </a:xfrm>
            <a:custGeom>
              <a:avLst/>
              <a:gdLst>
                <a:gd name="connsiteX0" fmla="*/ 177327 w 1063938"/>
                <a:gd name="connsiteY0" fmla="*/ 0 h 7084422"/>
                <a:gd name="connsiteX1" fmla="*/ 886611 w 1063938"/>
                <a:gd name="connsiteY1" fmla="*/ 0 h 7084422"/>
                <a:gd name="connsiteX2" fmla="*/ 1063938 w 1063938"/>
                <a:gd name="connsiteY2" fmla="*/ 177327 h 7084422"/>
                <a:gd name="connsiteX3" fmla="*/ 1063938 w 1063938"/>
                <a:gd name="connsiteY3" fmla="*/ 7084422 h 7084422"/>
                <a:gd name="connsiteX4" fmla="*/ 1063938 w 1063938"/>
                <a:gd name="connsiteY4" fmla="*/ 7084422 h 7084422"/>
                <a:gd name="connsiteX5" fmla="*/ 0 w 1063938"/>
                <a:gd name="connsiteY5" fmla="*/ 7084422 h 7084422"/>
                <a:gd name="connsiteX6" fmla="*/ 0 w 1063938"/>
                <a:gd name="connsiteY6" fmla="*/ 7084422 h 7084422"/>
                <a:gd name="connsiteX7" fmla="*/ 0 w 1063938"/>
                <a:gd name="connsiteY7" fmla="*/ 177327 h 7084422"/>
                <a:gd name="connsiteX8" fmla="*/ 177327 w 1063938"/>
                <a:gd name="connsiteY8" fmla="*/ 0 h 70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3938" h="7084422">
                  <a:moveTo>
                    <a:pt x="1063938" y="1180766"/>
                  </a:moveTo>
                  <a:lnTo>
                    <a:pt x="1063938" y="5903656"/>
                  </a:lnTo>
                  <a:cubicBezTo>
                    <a:pt x="1063938" y="6555773"/>
                    <a:pt x="1052015" y="7084419"/>
                    <a:pt x="1037307" y="7084419"/>
                  </a:cubicBezTo>
                  <a:lnTo>
                    <a:pt x="0" y="7084419"/>
                  </a:lnTo>
                  <a:lnTo>
                    <a:pt x="0" y="7084419"/>
                  </a:lnTo>
                  <a:lnTo>
                    <a:pt x="0" y="3"/>
                  </a:lnTo>
                  <a:lnTo>
                    <a:pt x="0" y="3"/>
                  </a:lnTo>
                  <a:lnTo>
                    <a:pt x="1037307" y="3"/>
                  </a:lnTo>
                  <a:cubicBezTo>
                    <a:pt x="1052015" y="3"/>
                    <a:pt x="1063938" y="528649"/>
                    <a:pt x="1063938" y="1180766"/>
                  </a:cubicBezTo>
                  <a:close/>
                </a:path>
              </a:pathLst>
            </a:custGeom>
          </p:spPr>
          <p:style>
            <a:lnRef idx="1">
              <a:schemeClr val="accent1"/>
            </a:lnRef>
            <a:fillRef idx="2">
              <a:schemeClr val="accent1"/>
            </a:fillRef>
            <a:effectRef idx="1">
              <a:schemeClr val="accent1"/>
            </a:effectRef>
            <a:fontRef idx="minor">
              <a:schemeClr val="dk1"/>
            </a:fontRef>
          </p:style>
          <p:txBody>
            <a:bodyPr spcFirstLastPara="0" vert="horz" wrap="square" lIns="99569" tIns="60826" rIns="60826" bIns="60828" numCol="1" spcCol="1270" anchor="ctr" anchorCtr="0">
              <a:noAutofit/>
            </a:bodyPr>
            <a:lstStyle/>
            <a:p>
              <a:pPr marL="114300" lvl="1" indent="-114300" defTabSz="622300">
                <a:lnSpc>
                  <a:spcPct val="90000"/>
                </a:lnSpc>
                <a:spcBef>
                  <a:spcPct val="0"/>
                </a:spcBef>
                <a:spcAft>
                  <a:spcPct val="15000"/>
                </a:spcAft>
                <a:buChar char="••"/>
              </a:pPr>
              <a:r>
                <a:rPr lang="en-US" sz="1400" kern="1200" dirty="0" smtClean="0"/>
                <a:t>Conservative</a:t>
              </a:r>
              <a:endParaRPr lang="en-US" sz="1400" kern="1200" dirty="0"/>
            </a:p>
            <a:p>
              <a:pPr marL="114300" lvl="1" indent="-114300" defTabSz="622300">
                <a:lnSpc>
                  <a:spcPct val="90000"/>
                </a:lnSpc>
                <a:spcBef>
                  <a:spcPct val="0"/>
                </a:spcBef>
                <a:spcAft>
                  <a:spcPct val="15000"/>
                </a:spcAft>
                <a:buChar char="••"/>
              </a:pPr>
              <a:r>
                <a:rPr lang="en-US" sz="1400" kern="1200" dirty="0" smtClean="0"/>
                <a:t>Moderately Conservative</a:t>
              </a:r>
              <a:endParaRPr lang="en-US" sz="1400" kern="1200" dirty="0"/>
            </a:p>
            <a:p>
              <a:pPr marL="114300" lvl="1" indent="-114300" defTabSz="622300">
                <a:lnSpc>
                  <a:spcPct val="90000"/>
                </a:lnSpc>
                <a:spcBef>
                  <a:spcPct val="0"/>
                </a:spcBef>
                <a:spcAft>
                  <a:spcPct val="15000"/>
                </a:spcAft>
                <a:buChar char="••"/>
              </a:pPr>
              <a:r>
                <a:rPr lang="en-US" sz="1400" kern="1200" dirty="0" smtClean="0"/>
                <a:t>Moderately Aggressive</a:t>
              </a:r>
              <a:endParaRPr lang="en-US" sz="1400" kern="1200" dirty="0"/>
            </a:p>
            <a:p>
              <a:pPr marL="114300" lvl="1" indent="-114300" defTabSz="622300">
                <a:lnSpc>
                  <a:spcPct val="90000"/>
                </a:lnSpc>
                <a:spcBef>
                  <a:spcPct val="0"/>
                </a:spcBef>
                <a:spcAft>
                  <a:spcPct val="15000"/>
                </a:spcAft>
                <a:buChar char="••"/>
              </a:pPr>
              <a:r>
                <a:rPr lang="en-US" sz="1400" kern="1200" dirty="0" smtClean="0"/>
                <a:t>Aggressive</a:t>
              </a:r>
              <a:endParaRPr lang="en-US" sz="1400" kern="1200" dirty="0"/>
            </a:p>
          </p:txBody>
        </p:sp>
        <p:sp>
          <p:nvSpPr>
            <p:cNvPr id="9" name="Freeform 8"/>
            <p:cNvSpPr/>
            <p:nvPr/>
          </p:nvSpPr>
          <p:spPr>
            <a:xfrm>
              <a:off x="240957" y="4792336"/>
              <a:ext cx="1596730" cy="1627434"/>
            </a:xfrm>
            <a:custGeom>
              <a:avLst/>
              <a:gdLst>
                <a:gd name="connsiteX0" fmla="*/ 0 w 1635968"/>
                <a:gd name="connsiteY0" fmla="*/ 0 h 1145177"/>
                <a:gd name="connsiteX1" fmla="*/ 1063380 w 1635968"/>
                <a:gd name="connsiteY1" fmla="*/ 0 h 1145177"/>
                <a:gd name="connsiteX2" fmla="*/ 1635968 w 1635968"/>
                <a:gd name="connsiteY2" fmla="*/ 572589 h 1145177"/>
                <a:gd name="connsiteX3" fmla="*/ 1063380 w 1635968"/>
                <a:gd name="connsiteY3" fmla="*/ 1145177 h 1145177"/>
                <a:gd name="connsiteX4" fmla="*/ 0 w 1635968"/>
                <a:gd name="connsiteY4" fmla="*/ 1145177 h 1145177"/>
                <a:gd name="connsiteX5" fmla="*/ 572589 w 1635968"/>
                <a:gd name="connsiteY5" fmla="*/ 572589 h 1145177"/>
                <a:gd name="connsiteX6" fmla="*/ 0 w 1635968"/>
                <a:gd name="connsiteY6" fmla="*/ 0 h 1145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35968" h="1145177">
                  <a:moveTo>
                    <a:pt x="1635967" y="0"/>
                  </a:moveTo>
                  <a:lnTo>
                    <a:pt x="1635967" y="744366"/>
                  </a:lnTo>
                  <a:lnTo>
                    <a:pt x="817983" y="1145177"/>
                  </a:lnTo>
                  <a:lnTo>
                    <a:pt x="1" y="744366"/>
                  </a:lnTo>
                  <a:lnTo>
                    <a:pt x="1" y="0"/>
                  </a:lnTo>
                  <a:lnTo>
                    <a:pt x="817983" y="400812"/>
                  </a:lnTo>
                  <a:lnTo>
                    <a:pt x="1635967"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8891" tIns="581480" rIns="8890" bIns="581478" numCol="1" spcCol="1270" anchor="ctr" anchorCtr="0">
              <a:noAutofit/>
            </a:bodyPr>
            <a:lstStyle/>
            <a:p>
              <a:pPr lvl="0" algn="ctr" defTabSz="622300">
                <a:lnSpc>
                  <a:spcPct val="90000"/>
                </a:lnSpc>
                <a:spcBef>
                  <a:spcPct val="0"/>
                </a:spcBef>
                <a:spcAft>
                  <a:spcPct val="35000"/>
                </a:spcAft>
              </a:pPr>
              <a:r>
                <a:rPr lang="en-US" sz="1600" kern="1200" dirty="0" smtClean="0"/>
                <a:t>Fundamental Analysis</a:t>
              </a:r>
              <a:endParaRPr lang="en-US" sz="1600" kern="1200" dirty="0"/>
            </a:p>
          </p:txBody>
        </p:sp>
        <p:sp>
          <p:nvSpPr>
            <p:cNvPr id="10" name="Freeform 9"/>
            <p:cNvSpPr/>
            <p:nvPr/>
          </p:nvSpPr>
          <p:spPr>
            <a:xfrm>
              <a:off x="1837687" y="4792335"/>
              <a:ext cx="3193460" cy="1084956"/>
            </a:xfrm>
            <a:custGeom>
              <a:avLst/>
              <a:gdLst>
                <a:gd name="connsiteX0" fmla="*/ 177233 w 1063379"/>
                <a:gd name="connsiteY0" fmla="*/ 0 h 7084422"/>
                <a:gd name="connsiteX1" fmla="*/ 886146 w 1063379"/>
                <a:gd name="connsiteY1" fmla="*/ 0 h 7084422"/>
                <a:gd name="connsiteX2" fmla="*/ 1063379 w 1063379"/>
                <a:gd name="connsiteY2" fmla="*/ 177233 h 7084422"/>
                <a:gd name="connsiteX3" fmla="*/ 1063379 w 1063379"/>
                <a:gd name="connsiteY3" fmla="*/ 7084422 h 7084422"/>
                <a:gd name="connsiteX4" fmla="*/ 1063379 w 1063379"/>
                <a:gd name="connsiteY4" fmla="*/ 7084422 h 7084422"/>
                <a:gd name="connsiteX5" fmla="*/ 0 w 1063379"/>
                <a:gd name="connsiteY5" fmla="*/ 7084422 h 7084422"/>
                <a:gd name="connsiteX6" fmla="*/ 0 w 1063379"/>
                <a:gd name="connsiteY6" fmla="*/ 7084422 h 7084422"/>
                <a:gd name="connsiteX7" fmla="*/ 0 w 1063379"/>
                <a:gd name="connsiteY7" fmla="*/ 177233 h 7084422"/>
                <a:gd name="connsiteX8" fmla="*/ 177233 w 1063379"/>
                <a:gd name="connsiteY8" fmla="*/ 0 h 70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3379" h="7084422">
                  <a:moveTo>
                    <a:pt x="1063379" y="1180760"/>
                  </a:moveTo>
                  <a:lnTo>
                    <a:pt x="1063379" y="5903662"/>
                  </a:lnTo>
                  <a:cubicBezTo>
                    <a:pt x="1063379" y="6555775"/>
                    <a:pt x="1051468" y="7084419"/>
                    <a:pt x="1036776" y="7084419"/>
                  </a:cubicBezTo>
                  <a:lnTo>
                    <a:pt x="0" y="7084419"/>
                  </a:lnTo>
                  <a:lnTo>
                    <a:pt x="0" y="7084419"/>
                  </a:lnTo>
                  <a:lnTo>
                    <a:pt x="0" y="3"/>
                  </a:lnTo>
                  <a:lnTo>
                    <a:pt x="0" y="3"/>
                  </a:lnTo>
                  <a:lnTo>
                    <a:pt x="1036776" y="3"/>
                  </a:lnTo>
                  <a:cubicBezTo>
                    <a:pt x="1051468" y="3"/>
                    <a:pt x="1063379" y="528647"/>
                    <a:pt x="1063379" y="1180760"/>
                  </a:cubicBezTo>
                  <a:close/>
                </a:path>
              </a:pathLst>
            </a:custGeom>
          </p:spPr>
          <p:style>
            <a:lnRef idx="1">
              <a:schemeClr val="accent1"/>
            </a:lnRef>
            <a:fillRef idx="2">
              <a:schemeClr val="accent1"/>
            </a:fillRef>
            <a:effectRef idx="1">
              <a:schemeClr val="accent1"/>
            </a:effectRef>
            <a:fontRef idx="minor">
              <a:schemeClr val="dk1"/>
            </a:fontRef>
          </p:style>
          <p:txBody>
            <a:bodyPr spcFirstLastPara="0" vert="horz" wrap="square" lIns="99569" tIns="60800" rIns="60800" bIns="60801" numCol="1" spcCol="1270" anchor="ctr" anchorCtr="0">
              <a:noAutofit/>
            </a:bodyPr>
            <a:lstStyle/>
            <a:p>
              <a:pPr marL="114300" lvl="1" indent="-114300" defTabSz="622300">
                <a:lnSpc>
                  <a:spcPct val="90000"/>
                </a:lnSpc>
                <a:spcBef>
                  <a:spcPct val="0"/>
                </a:spcBef>
                <a:spcAft>
                  <a:spcPct val="15000"/>
                </a:spcAft>
                <a:buChar char="••"/>
              </a:pPr>
              <a:r>
                <a:rPr lang="en-US" sz="1400" kern="1200" dirty="0" smtClean="0"/>
                <a:t>Domestic v. International</a:t>
              </a:r>
              <a:endParaRPr lang="en-US" sz="1400" kern="1200" dirty="0"/>
            </a:p>
            <a:p>
              <a:pPr marL="114300" lvl="1" indent="-114300" defTabSz="622300">
                <a:lnSpc>
                  <a:spcPct val="90000"/>
                </a:lnSpc>
                <a:spcBef>
                  <a:spcPct val="0"/>
                </a:spcBef>
                <a:spcAft>
                  <a:spcPct val="15000"/>
                </a:spcAft>
                <a:buChar char="••"/>
              </a:pPr>
              <a:r>
                <a:rPr lang="en-US" sz="1400" kern="1200" dirty="0" smtClean="0"/>
                <a:t>Large Cap v. Small Cap</a:t>
              </a:r>
              <a:endParaRPr lang="en-US" sz="1400" kern="1200" dirty="0"/>
            </a:p>
            <a:p>
              <a:pPr marL="114300" lvl="1" indent="-114300" defTabSz="622300">
                <a:lnSpc>
                  <a:spcPct val="90000"/>
                </a:lnSpc>
                <a:spcBef>
                  <a:spcPct val="0"/>
                </a:spcBef>
                <a:spcAft>
                  <a:spcPct val="15000"/>
                </a:spcAft>
                <a:buChar char="••"/>
              </a:pPr>
              <a:r>
                <a:rPr lang="en-US" sz="1400" kern="1200" dirty="0" smtClean="0"/>
                <a:t>Treasury v. Risk bonds</a:t>
              </a:r>
              <a:endParaRPr lang="en-US" sz="1400" kern="1200" dirty="0"/>
            </a:p>
            <a:p>
              <a:pPr marL="114300" lvl="1" indent="-114300" defTabSz="622300">
                <a:lnSpc>
                  <a:spcPct val="90000"/>
                </a:lnSpc>
                <a:spcBef>
                  <a:spcPct val="0"/>
                </a:spcBef>
                <a:spcAft>
                  <a:spcPct val="15000"/>
                </a:spcAft>
                <a:buChar char="••"/>
              </a:pPr>
              <a:r>
                <a:rPr lang="en-US" sz="1400" kern="1200" dirty="0" smtClean="0"/>
                <a:t>ETFs, individual securities</a:t>
              </a:r>
              <a:endParaRPr lang="en-US" sz="1400" kern="1200" dirty="0"/>
            </a:p>
          </p:txBody>
        </p:sp>
      </p:grpSp>
      <p:sp>
        <p:nvSpPr>
          <p:cNvPr id="11" name="Footer Placeholder 4"/>
          <p:cNvSpPr>
            <a:spLocks noGrp="1"/>
          </p:cNvSpPr>
          <p:nvPr>
            <p:ph type="ftr" sz="quarter" idx="11"/>
            <p:custDataLst>
              <p:tags r:id="rId4"/>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spTree>
    <p:custDataLst>
      <p:tags r:id="rId1"/>
    </p:custDataLst>
    <p:extLst>
      <p:ext uri="{BB962C8B-B14F-4D97-AF65-F5344CB8AC3E}">
        <p14:creationId xmlns:p14="http://schemas.microsoft.com/office/powerpoint/2010/main" xmlns="" val="2741590773"/>
      </p:ext>
    </p:extLst>
  </p:cSld>
  <p:clrMapOvr>
    <a:masterClrMapping/>
  </p:clrMapOvr>
  <mc:AlternateContent xmlns:mc="http://schemas.openxmlformats.org/markup-compatibility/2006">
    <mc:Choice xmlns:p14="http://schemas.microsoft.com/office/powerpoint/2010/main" xmlns="" Requires="p14">
      <p:transition p14:dur="250">
        <p14:flash/>
      </p:transition>
    </mc:Choice>
    <mc:Fallback>
      <p:transition>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chor="ctr"/>
          <a:lstStyle/>
          <a:p>
            <a:r>
              <a:rPr lang="en-US" b="1" dirty="0" smtClean="0">
                <a:effectLst/>
              </a:rPr>
              <a:t>Client Assessment</a:t>
            </a:r>
            <a:endParaRPr lang="en-US" b="1" dirty="0">
              <a:effectLst/>
            </a:endParaRPr>
          </a:p>
        </p:txBody>
      </p:sp>
      <p:sp>
        <p:nvSpPr>
          <p:cNvPr id="3" name="Text Placeholder 2"/>
          <p:cNvSpPr>
            <a:spLocks noGrp="1"/>
          </p:cNvSpPr>
          <p:nvPr>
            <p:ph type="body" idx="1"/>
            <p:custDataLst>
              <p:tags r:id="rId3"/>
            </p:custDataLst>
          </p:nvPr>
        </p:nvSpPr>
        <p:spPr/>
        <p:txBody>
          <a:bodyPr/>
          <a:lstStyle/>
          <a:p>
            <a:r>
              <a:rPr lang="en-US" b="1" dirty="0" smtClean="0">
                <a:solidFill>
                  <a:schemeClr val="tx1"/>
                </a:solidFill>
              </a:rPr>
              <a:t>Individual Circumstances</a:t>
            </a:r>
            <a:endParaRPr lang="en-US" b="1" dirty="0">
              <a:solidFill>
                <a:schemeClr val="tx1"/>
              </a:solidFill>
            </a:endParaRPr>
          </a:p>
        </p:txBody>
      </p:sp>
      <p:sp>
        <p:nvSpPr>
          <p:cNvPr id="4" name="Text Placeholder 3"/>
          <p:cNvSpPr>
            <a:spLocks noGrp="1"/>
          </p:cNvSpPr>
          <p:nvPr>
            <p:ph type="body" sz="quarter" idx="3"/>
            <p:custDataLst>
              <p:tags r:id="rId4"/>
            </p:custDataLst>
          </p:nvPr>
        </p:nvSpPr>
        <p:spPr/>
        <p:txBody>
          <a:bodyPr/>
          <a:lstStyle/>
          <a:p>
            <a:r>
              <a:rPr lang="en-US" b="1" dirty="0" smtClean="0">
                <a:solidFill>
                  <a:schemeClr val="tx1"/>
                </a:solidFill>
              </a:rPr>
              <a:t>Risk Versus Return</a:t>
            </a:r>
            <a:endParaRPr lang="en-US" b="1" dirty="0">
              <a:solidFill>
                <a:schemeClr val="tx1"/>
              </a:solidFill>
            </a:endParaRPr>
          </a:p>
        </p:txBody>
      </p:sp>
      <p:sp>
        <p:nvSpPr>
          <p:cNvPr id="5" name="Content Placeholder 4"/>
          <p:cNvSpPr>
            <a:spLocks noGrp="1"/>
          </p:cNvSpPr>
          <p:nvPr>
            <p:ph sz="quarter" idx="13"/>
            <p:custDataLst>
              <p:tags r:id="rId5"/>
            </p:custDataLst>
          </p:nvPr>
        </p:nvSpPr>
        <p:spPr>
          <a:xfrm>
            <a:off x="457200" y="2212848"/>
            <a:ext cx="4114800" cy="3840480"/>
          </a:xfrm>
        </p:spPr>
        <p:txBody>
          <a:bodyPr/>
          <a:lstStyle/>
          <a:p>
            <a:pPr>
              <a:buFont typeface="Wingdings" pitchFamily="2" charset="2"/>
              <a:buChar char="Ø"/>
            </a:pPr>
            <a:r>
              <a:rPr lang="en-US" dirty="0" smtClean="0"/>
              <a:t>Goals</a:t>
            </a:r>
          </a:p>
          <a:p>
            <a:pPr>
              <a:buFont typeface="Wingdings" pitchFamily="2" charset="2"/>
              <a:buChar char="Ø"/>
            </a:pPr>
            <a:r>
              <a:rPr lang="en-US" dirty="0" smtClean="0"/>
              <a:t>Aspirations</a:t>
            </a:r>
          </a:p>
          <a:p>
            <a:pPr>
              <a:buFont typeface="Wingdings" pitchFamily="2" charset="2"/>
              <a:buChar char="Ø"/>
            </a:pPr>
            <a:r>
              <a:rPr lang="en-US" dirty="0" smtClean="0"/>
              <a:t>Income</a:t>
            </a:r>
          </a:p>
          <a:p>
            <a:pPr>
              <a:buFont typeface="Wingdings" pitchFamily="2" charset="2"/>
              <a:buChar char="Ø"/>
            </a:pPr>
            <a:r>
              <a:rPr lang="en-US" dirty="0" smtClean="0"/>
              <a:t>Net Worth</a:t>
            </a:r>
          </a:p>
          <a:p>
            <a:pPr>
              <a:buFont typeface="Wingdings" pitchFamily="2" charset="2"/>
              <a:buChar char="Ø"/>
            </a:pPr>
            <a:r>
              <a:rPr lang="en-US" dirty="0" smtClean="0"/>
              <a:t>Current Investments</a:t>
            </a:r>
          </a:p>
          <a:p>
            <a:pPr>
              <a:buFont typeface="Wingdings" pitchFamily="2" charset="2"/>
              <a:buChar char="Ø"/>
            </a:pPr>
            <a:r>
              <a:rPr lang="en-US" dirty="0" smtClean="0"/>
              <a:t>Savings Strategy</a:t>
            </a:r>
          </a:p>
          <a:p>
            <a:pPr>
              <a:buFont typeface="Wingdings" pitchFamily="2" charset="2"/>
              <a:buChar char="Ø"/>
            </a:pPr>
            <a:r>
              <a:rPr lang="en-US" dirty="0" smtClean="0"/>
              <a:t>Plans</a:t>
            </a:r>
            <a:endParaRPr lang="en-US" dirty="0"/>
          </a:p>
        </p:txBody>
      </p:sp>
      <p:sp>
        <p:nvSpPr>
          <p:cNvPr id="6" name="Content Placeholder 5"/>
          <p:cNvSpPr>
            <a:spLocks noGrp="1"/>
          </p:cNvSpPr>
          <p:nvPr>
            <p:ph sz="quarter" idx="14"/>
            <p:custDataLst>
              <p:tags r:id="rId6"/>
            </p:custDataLst>
          </p:nvPr>
        </p:nvSpPr>
        <p:spPr>
          <a:xfrm>
            <a:off x="4672584" y="2212848"/>
            <a:ext cx="4297680" cy="3840480"/>
          </a:xfrm>
        </p:spPr>
        <p:txBody>
          <a:bodyPr>
            <a:normAutofit/>
          </a:bodyPr>
          <a:lstStyle/>
          <a:p>
            <a:pPr>
              <a:buFont typeface="Wingdings" pitchFamily="2" charset="2"/>
              <a:buChar char="Ø"/>
            </a:pPr>
            <a:r>
              <a:rPr lang="en-US" dirty="0" smtClean="0"/>
              <a:t>Ability to accept Risk</a:t>
            </a:r>
          </a:p>
          <a:p>
            <a:pPr>
              <a:buFont typeface="Wingdings" pitchFamily="2" charset="2"/>
              <a:buChar char="Ø"/>
            </a:pPr>
            <a:r>
              <a:rPr lang="en-US" dirty="0" smtClean="0"/>
              <a:t>Willingness to accept Risk</a:t>
            </a:r>
          </a:p>
          <a:p>
            <a:pPr>
              <a:buFont typeface="Wingdings" pitchFamily="2" charset="2"/>
              <a:buChar char="Ø"/>
            </a:pPr>
            <a:r>
              <a:rPr lang="en-US" dirty="0" smtClean="0"/>
              <a:t>Behavioral Economics</a:t>
            </a:r>
          </a:p>
          <a:p>
            <a:pPr>
              <a:buFont typeface="Wingdings" pitchFamily="2" charset="2"/>
              <a:buChar char="Ø"/>
            </a:pPr>
            <a:r>
              <a:rPr lang="en-US" dirty="0" smtClean="0"/>
              <a:t>Concept of Risk</a:t>
            </a:r>
          </a:p>
          <a:p>
            <a:pPr>
              <a:buFont typeface="Wingdings" pitchFamily="2" charset="2"/>
              <a:buChar char="Ø"/>
            </a:pPr>
            <a:r>
              <a:rPr lang="en-US" dirty="0" smtClean="0"/>
              <a:t>Volatility</a:t>
            </a:r>
          </a:p>
          <a:p>
            <a:pPr>
              <a:buFont typeface="Wingdings" pitchFamily="2" charset="2"/>
              <a:buChar char="Ø"/>
            </a:pPr>
            <a:r>
              <a:rPr lang="en-US" dirty="0" smtClean="0"/>
              <a:t>Loss of Principal</a:t>
            </a:r>
          </a:p>
          <a:p>
            <a:pPr>
              <a:buFont typeface="Wingdings" pitchFamily="2" charset="2"/>
              <a:buChar char="Ø"/>
            </a:pPr>
            <a:r>
              <a:rPr lang="en-US" dirty="0" smtClean="0"/>
              <a:t>Ability to recover</a:t>
            </a:r>
            <a:endParaRPr lang="en-US" dirty="0"/>
          </a:p>
        </p:txBody>
      </p:sp>
      <p:sp>
        <p:nvSpPr>
          <p:cNvPr id="8" name="Footer Placeholder 4"/>
          <p:cNvSpPr>
            <a:spLocks noGrp="1"/>
          </p:cNvSpPr>
          <p:nvPr>
            <p:ph type="ftr" sz="quarter" idx="11"/>
            <p:custDataLst>
              <p:tags r:id="rId7"/>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spTree>
    <p:custDataLst>
      <p:tags r:id="rId1"/>
    </p:custDataLst>
    <p:extLst>
      <p:ext uri="{BB962C8B-B14F-4D97-AF65-F5344CB8AC3E}">
        <p14:creationId xmlns:p14="http://schemas.microsoft.com/office/powerpoint/2010/main" xmlns="" val="1162557255"/>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custDataLst>
              <p:tags r:id="rId2"/>
            </p:custDataLst>
          </p:nvPr>
        </p:nvSpPr>
        <p:spPr>
          <a:xfrm>
            <a:off x="457200" y="0"/>
            <a:ext cx="8229600" cy="1371600"/>
          </a:xfrm>
          <a:ln>
            <a:solidFill>
              <a:schemeClr val="bg1"/>
            </a:solidFill>
          </a:ln>
        </p:spPr>
        <p:style>
          <a:lnRef idx="2">
            <a:schemeClr val="accent1"/>
          </a:lnRef>
          <a:fillRef idx="1">
            <a:schemeClr val="lt1"/>
          </a:fillRef>
          <a:effectRef idx="0">
            <a:schemeClr val="accent1"/>
          </a:effectRef>
          <a:fontRef idx="minor">
            <a:schemeClr val="dk1"/>
          </a:fontRef>
        </p:style>
        <p:txBody>
          <a:bodyPr anchor="ctr"/>
          <a:lstStyle/>
          <a:p>
            <a:r>
              <a:rPr lang="en-US" sz="4000" b="1" dirty="0" smtClean="0">
                <a:solidFill>
                  <a:schemeClr val="tx2"/>
                </a:solidFill>
                <a:effectLst/>
              </a:rPr>
              <a:t>Customized Investment Solution</a:t>
            </a:r>
            <a:endParaRPr lang="en-US" sz="4000" b="1" dirty="0">
              <a:solidFill>
                <a:schemeClr val="tx2"/>
              </a:solidFill>
              <a:effectLst/>
            </a:endParaRPr>
          </a:p>
        </p:txBody>
      </p:sp>
      <p:graphicFrame>
        <p:nvGraphicFramePr>
          <p:cNvPr id="5" name="Chart 4"/>
          <p:cNvGraphicFramePr>
            <a:graphicFrameLocks/>
          </p:cNvGraphicFramePr>
          <p:nvPr>
            <p:custDataLst>
              <p:tags r:id="rId3"/>
            </p:custDataLst>
            <p:extLst>
              <p:ext uri="{D42A27DB-BD31-4B8C-83A1-F6EECF244321}">
                <p14:modId xmlns:p14="http://schemas.microsoft.com/office/powerpoint/2010/main" xmlns="" val="2038430656"/>
              </p:ext>
            </p:extLst>
          </p:nvPr>
        </p:nvGraphicFramePr>
        <p:xfrm>
          <a:off x="2362200" y="2133600"/>
          <a:ext cx="4419600" cy="3581400"/>
        </p:xfrm>
        <a:graphic>
          <a:graphicData uri="http://schemas.openxmlformats.org/drawingml/2006/chart">
            <c:chart xmlns:c="http://schemas.openxmlformats.org/drawingml/2006/chart" xmlns:r="http://schemas.openxmlformats.org/officeDocument/2006/relationships" r:id="rId12"/>
          </a:graphicData>
        </a:graphic>
      </p:graphicFrame>
      <p:sp>
        <p:nvSpPr>
          <p:cNvPr id="7" name="Oval 6"/>
          <p:cNvSpPr/>
          <p:nvPr>
            <p:custDataLst>
              <p:tags r:id="rId4"/>
            </p:custDataLst>
          </p:nvPr>
        </p:nvSpPr>
        <p:spPr>
          <a:xfrm>
            <a:off x="914400" y="1574800"/>
            <a:ext cx="1600200" cy="12954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World Allocation</a:t>
            </a:r>
            <a:endParaRPr lang="en-US" sz="1200" dirty="0"/>
          </a:p>
        </p:txBody>
      </p:sp>
      <p:sp>
        <p:nvSpPr>
          <p:cNvPr id="8" name="Oval 7"/>
          <p:cNvSpPr/>
          <p:nvPr>
            <p:custDataLst>
              <p:tags r:id="rId5"/>
            </p:custDataLst>
          </p:nvPr>
        </p:nvSpPr>
        <p:spPr>
          <a:xfrm>
            <a:off x="6705600" y="1524000"/>
            <a:ext cx="1752600" cy="1346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Global Opportunities</a:t>
            </a:r>
            <a:endParaRPr lang="en-US" sz="1200" dirty="0"/>
          </a:p>
        </p:txBody>
      </p:sp>
      <p:sp>
        <p:nvSpPr>
          <p:cNvPr id="9" name="Oval 8"/>
          <p:cNvSpPr/>
          <p:nvPr>
            <p:custDataLst>
              <p:tags r:id="rId6"/>
            </p:custDataLst>
          </p:nvPr>
        </p:nvSpPr>
        <p:spPr>
          <a:xfrm>
            <a:off x="914400" y="4800600"/>
            <a:ext cx="1600200" cy="1447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Select Countries</a:t>
            </a:r>
            <a:endParaRPr lang="en-US" sz="1200" dirty="0"/>
          </a:p>
        </p:txBody>
      </p:sp>
      <p:sp>
        <p:nvSpPr>
          <p:cNvPr id="11" name="Oval 10"/>
          <p:cNvSpPr/>
          <p:nvPr>
            <p:custDataLst>
              <p:tags r:id="rId7"/>
            </p:custDataLst>
          </p:nvPr>
        </p:nvSpPr>
        <p:spPr>
          <a:xfrm>
            <a:off x="6705600" y="4800600"/>
            <a:ext cx="1752600" cy="14478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200" dirty="0" smtClean="0"/>
              <a:t>Trend Follower Models</a:t>
            </a:r>
            <a:endParaRPr lang="en-US" sz="1200" dirty="0"/>
          </a:p>
        </p:txBody>
      </p:sp>
      <p:sp>
        <p:nvSpPr>
          <p:cNvPr id="3" name="Oval 2"/>
          <p:cNvSpPr/>
          <p:nvPr>
            <p:custDataLst>
              <p:tags r:id="rId8"/>
            </p:custDataLst>
          </p:nvPr>
        </p:nvSpPr>
        <p:spPr>
          <a:xfrm>
            <a:off x="762000" y="3418114"/>
            <a:ext cx="1028700" cy="10014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World Bond</a:t>
            </a:r>
            <a:endParaRPr lang="en-US" sz="1200" dirty="0"/>
          </a:p>
        </p:txBody>
      </p:sp>
      <p:sp>
        <p:nvSpPr>
          <p:cNvPr id="4" name="Oval 3"/>
          <p:cNvSpPr/>
          <p:nvPr>
            <p:custDataLst>
              <p:tags r:id="rId9"/>
            </p:custDataLst>
          </p:nvPr>
        </p:nvSpPr>
        <p:spPr>
          <a:xfrm>
            <a:off x="7463971" y="3352800"/>
            <a:ext cx="1110343" cy="1066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t>Tax Free</a:t>
            </a:r>
            <a:endParaRPr lang="en-US" sz="1200" dirty="0"/>
          </a:p>
        </p:txBody>
      </p:sp>
      <p:sp>
        <p:nvSpPr>
          <p:cNvPr id="12" name="Footer Placeholder 4"/>
          <p:cNvSpPr>
            <a:spLocks noGrp="1"/>
          </p:cNvSpPr>
          <p:nvPr>
            <p:ph type="ftr" sz="quarter" idx="11"/>
            <p:custDataLst>
              <p:tags r:id="rId10"/>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spTree>
    <p:custDataLst>
      <p:tags r:id="rId1"/>
    </p:custDataLst>
    <p:extLst>
      <p:ext uri="{BB962C8B-B14F-4D97-AF65-F5344CB8AC3E}">
        <p14:creationId xmlns:p14="http://schemas.microsoft.com/office/powerpoint/2010/main" xmlns="" val="1761874885"/>
      </p:ext>
    </p:extLst>
  </p:cSld>
  <p:clrMapOvr>
    <a:masterClrMapping/>
  </p:clrMapOvr>
  <mc:AlternateContent xmlns:mc="http://schemas.openxmlformats.org/markup-compatibility/2006">
    <mc:Choice xmlns:p14="http://schemas.microsoft.com/office/powerpoint/2010/main" xmlns="" Requires="p14">
      <p:transition spd="slow" p14:dur="1500">
        <p14:prism isContent="1"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0"/>
            <a:ext cx="8229600" cy="1600200"/>
          </a:xfrm>
        </p:spPr>
        <p:txBody>
          <a:bodyPr anchor="b"/>
          <a:lstStyle/>
          <a:p>
            <a:pPr>
              <a:lnSpc>
                <a:spcPct val="100000"/>
              </a:lnSpc>
            </a:pPr>
            <a:r>
              <a:rPr lang="en-US" sz="4800" b="1" dirty="0" smtClean="0">
                <a:effectLst/>
              </a:rPr>
              <a:t>Reach Your Financial Goals</a:t>
            </a:r>
            <a:br>
              <a:rPr lang="en-US" sz="4800" b="1" dirty="0" smtClean="0">
                <a:effectLst/>
              </a:rPr>
            </a:br>
            <a:r>
              <a:rPr lang="en-US" sz="4800" b="1" dirty="0" smtClean="0">
                <a:effectLst/>
              </a:rPr>
              <a:t>With Alhambra</a:t>
            </a:r>
            <a:endParaRPr lang="en-US" sz="4800" b="1" dirty="0">
              <a:effectLst/>
            </a:endParaRPr>
          </a:p>
        </p:txBody>
      </p:sp>
      <p:sp>
        <p:nvSpPr>
          <p:cNvPr id="3" name="Content Placeholder 2"/>
          <p:cNvSpPr>
            <a:spLocks noGrp="1"/>
          </p:cNvSpPr>
          <p:nvPr>
            <p:ph idx="1"/>
            <p:custDataLst>
              <p:tags r:id="rId3"/>
            </p:custDataLst>
          </p:nvPr>
        </p:nvSpPr>
        <p:spPr>
          <a:xfrm>
            <a:off x="457200" y="1600200"/>
            <a:ext cx="8229600" cy="4953000"/>
          </a:xfrm>
        </p:spPr>
        <p:txBody>
          <a:bodyPr anchor="ctr">
            <a:normAutofit/>
          </a:bodyPr>
          <a:lstStyle/>
          <a:p>
            <a:pPr lvl="0" rtl="0">
              <a:lnSpc>
                <a:spcPct val="150000"/>
              </a:lnSpc>
              <a:buFont typeface="Wingdings" pitchFamily="2" charset="2"/>
              <a:buChar char="v"/>
            </a:pPr>
            <a:r>
              <a:rPr lang="en-US" sz="2000" dirty="0" smtClean="0">
                <a:solidFill>
                  <a:schemeClr val="tx1"/>
                </a:solidFill>
              </a:rPr>
              <a:t>Academically supported process and strategy</a:t>
            </a:r>
            <a:endParaRPr lang="en-US" sz="2000" dirty="0">
              <a:solidFill>
                <a:schemeClr val="tx1"/>
              </a:solidFill>
            </a:endParaRPr>
          </a:p>
          <a:p>
            <a:pPr lvl="0" rtl="0">
              <a:lnSpc>
                <a:spcPct val="150000"/>
              </a:lnSpc>
              <a:buFont typeface="Wingdings" pitchFamily="2" charset="2"/>
              <a:buChar char="v"/>
            </a:pPr>
            <a:r>
              <a:rPr lang="en-US" sz="2000" dirty="0" smtClean="0">
                <a:solidFill>
                  <a:schemeClr val="tx1"/>
                </a:solidFill>
              </a:rPr>
              <a:t>Superior risk adjusted performance</a:t>
            </a:r>
            <a:endParaRPr lang="en-US" sz="2000" dirty="0">
              <a:solidFill>
                <a:schemeClr val="tx1"/>
              </a:solidFill>
            </a:endParaRPr>
          </a:p>
          <a:p>
            <a:pPr lvl="0" rtl="0">
              <a:lnSpc>
                <a:spcPct val="150000"/>
              </a:lnSpc>
              <a:buFont typeface="Wingdings" pitchFamily="2" charset="2"/>
              <a:buChar char="v"/>
            </a:pPr>
            <a:r>
              <a:rPr lang="en-US" sz="2000" dirty="0" smtClean="0">
                <a:solidFill>
                  <a:schemeClr val="tx1"/>
                </a:solidFill>
              </a:rPr>
              <a:t>Customized solutions</a:t>
            </a:r>
            <a:endParaRPr lang="en-US" sz="2000" dirty="0">
              <a:solidFill>
                <a:schemeClr val="tx1"/>
              </a:solidFill>
            </a:endParaRPr>
          </a:p>
          <a:p>
            <a:pPr lvl="0" rtl="0">
              <a:lnSpc>
                <a:spcPct val="150000"/>
              </a:lnSpc>
              <a:buFont typeface="Wingdings" pitchFamily="2" charset="2"/>
              <a:buChar char="v"/>
            </a:pPr>
            <a:r>
              <a:rPr lang="en-US" sz="2000" dirty="0" smtClean="0">
                <a:solidFill>
                  <a:schemeClr val="tx1"/>
                </a:solidFill>
              </a:rPr>
              <a:t>Low turnover, tax efficient portfolios</a:t>
            </a:r>
            <a:endParaRPr lang="en-US" sz="2000" dirty="0">
              <a:solidFill>
                <a:schemeClr val="tx1"/>
              </a:solidFill>
            </a:endParaRPr>
          </a:p>
          <a:p>
            <a:pPr lvl="0" rtl="0">
              <a:lnSpc>
                <a:spcPct val="150000"/>
              </a:lnSpc>
              <a:buFont typeface="Wingdings" pitchFamily="2" charset="2"/>
              <a:buChar char="v"/>
            </a:pPr>
            <a:r>
              <a:rPr lang="en-US" sz="2000" dirty="0" smtClean="0">
                <a:solidFill>
                  <a:schemeClr val="tx1"/>
                </a:solidFill>
              </a:rPr>
              <a:t>Classical/Austrian economic theory – the only theory that fully explains the real economy.</a:t>
            </a:r>
            <a:endParaRPr lang="en-US" sz="2000" dirty="0">
              <a:solidFill>
                <a:schemeClr val="tx1"/>
              </a:solidFill>
            </a:endParaRPr>
          </a:p>
          <a:p>
            <a:pPr lvl="0" rtl="0">
              <a:lnSpc>
                <a:spcPct val="150000"/>
              </a:lnSpc>
              <a:buFont typeface="Wingdings" pitchFamily="2" charset="2"/>
              <a:buChar char="v"/>
            </a:pPr>
            <a:r>
              <a:rPr lang="en-US" sz="2000" dirty="0" smtClean="0">
                <a:solidFill>
                  <a:schemeClr val="tx1"/>
                </a:solidFill>
              </a:rPr>
              <a:t>Fiduciary duty to client</a:t>
            </a:r>
            <a:endParaRPr lang="en-US" sz="2000" dirty="0">
              <a:solidFill>
                <a:schemeClr val="tx1"/>
              </a:solidFill>
            </a:endParaRPr>
          </a:p>
          <a:p>
            <a:pPr lvl="0" rtl="0">
              <a:lnSpc>
                <a:spcPct val="150000"/>
              </a:lnSpc>
              <a:buFont typeface="Wingdings" pitchFamily="2" charset="2"/>
              <a:buChar char="v"/>
            </a:pPr>
            <a:r>
              <a:rPr lang="en-US" sz="2000" dirty="0" smtClean="0">
                <a:solidFill>
                  <a:schemeClr val="tx1"/>
                </a:solidFill>
              </a:rPr>
              <a:t>Independent – No conflicts of interest</a:t>
            </a:r>
            <a:endParaRPr lang="en-US" sz="2000" dirty="0">
              <a:solidFill>
                <a:schemeClr val="tx1"/>
              </a:solidFill>
            </a:endParaRPr>
          </a:p>
        </p:txBody>
      </p:sp>
      <p:sp>
        <p:nvSpPr>
          <p:cNvPr id="4" name="Footer Placeholder 3"/>
          <p:cNvSpPr>
            <a:spLocks noGrp="1"/>
          </p:cNvSpPr>
          <p:nvPr>
            <p:ph type="ftr" sz="quarter" idx="11"/>
            <p:custDataLst>
              <p:tags r:id="rId4"/>
            </p:custDataLst>
          </p:nvPr>
        </p:nvSpPr>
        <p:spPr>
          <a:xfrm>
            <a:off x="7315200" y="6583680"/>
            <a:ext cx="1828800" cy="274320"/>
          </a:xfrm>
        </p:spPr>
        <p:style>
          <a:lnRef idx="0">
            <a:schemeClr val="accent1"/>
          </a:lnRef>
          <a:fillRef idx="3">
            <a:schemeClr val="accent1"/>
          </a:fillRef>
          <a:effectRef idx="3">
            <a:schemeClr val="accent1"/>
          </a:effectRef>
          <a:fontRef idx="minor">
            <a:schemeClr val="lt1"/>
          </a:fontRef>
        </p:style>
        <p:txBody>
          <a:bodyPr/>
          <a:lstStyle/>
          <a:p>
            <a:pPr algn="ctr"/>
            <a:r>
              <a:rPr lang="en-US" b="1" dirty="0" smtClean="0">
                <a:solidFill>
                  <a:schemeClr val="bg1"/>
                </a:solidFill>
              </a:rPr>
              <a:t>We Are Different.</a:t>
            </a:r>
            <a:endParaRPr lang="en-US" b="1" dirty="0">
              <a:solidFill>
                <a:schemeClr val="bg1"/>
              </a:solidFill>
            </a:endParaRPr>
          </a:p>
        </p:txBody>
      </p:sp>
      <p:sp>
        <p:nvSpPr>
          <p:cNvPr id="5" name="Footer Placeholder 4"/>
          <p:cNvSpPr txBox="1">
            <a:spLocks/>
          </p:cNvSpPr>
          <p:nvPr>
            <p:custDataLst>
              <p:tags r:id="rId5"/>
            </p:custDataLst>
          </p:nvPr>
        </p:nvSpPr>
        <p:spPr>
          <a:xfrm>
            <a:off x="7086600" y="6400800"/>
            <a:ext cx="2057400" cy="457200"/>
          </a:xfrm>
          <a:prstGeom prst="rect">
            <a:avLst/>
          </a:prstGeom>
        </p:spPr>
        <p:style>
          <a:lnRef idx="0">
            <a:schemeClr val="accent1"/>
          </a:lnRef>
          <a:fillRef idx="3">
            <a:schemeClr val="accent1"/>
          </a:fillRef>
          <a:effectRef idx="3">
            <a:schemeClr val="accent1"/>
          </a:effectRef>
          <a:fontRef idx="minor">
            <a:schemeClr val="lt1"/>
          </a:fontRef>
        </p:style>
        <p:txBody>
          <a:bodyPr vert="horz" lIns="4572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smtClean="0">
                <a:ln>
                  <a:noFill/>
                </a:ln>
                <a:solidFill>
                  <a:schemeClr val="bg1"/>
                </a:solidFill>
                <a:effectLst/>
                <a:uLnTx/>
                <a:uFillTx/>
                <a:latin typeface="Century Gothic" pitchFamily="34" charset="0"/>
                <a:ea typeface="+mn-ea"/>
                <a:cs typeface="+mn-cs"/>
              </a:rPr>
              <a:t>Alhambra Partners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smtClean="0">
                <a:ln>
                  <a:noFill/>
                </a:ln>
                <a:solidFill>
                  <a:schemeClr val="bg1"/>
                </a:solidFill>
                <a:effectLst/>
                <a:uLnTx/>
                <a:uFillTx/>
                <a:latin typeface="Century Gothic" pitchFamily="34" charset="0"/>
                <a:ea typeface="+mn-ea"/>
                <a:cs typeface="+mn-cs"/>
              </a:rPr>
              <a:t>We Are Different.</a:t>
            </a:r>
            <a:endParaRPr kumimoji="0" lang="en-US" sz="1100" b="1" i="0" u="none" strike="noStrike" kern="1200" cap="none" spc="0" normalizeH="0" baseline="0" noProof="0" dirty="0">
              <a:ln>
                <a:noFill/>
              </a:ln>
              <a:solidFill>
                <a:schemeClr val="bg1"/>
              </a:solidFill>
              <a:effectLst/>
              <a:uLnTx/>
              <a:uFillTx/>
              <a:latin typeface="Century Gothic" pitchFamily="34" charset="0"/>
              <a:ea typeface="+mn-ea"/>
              <a:cs typeface="+mn-cs"/>
            </a:endParaRPr>
          </a:p>
        </p:txBody>
      </p:sp>
    </p:spTree>
    <p:custDataLst>
      <p:tags r:id="rId1"/>
    </p:custDataLst>
    <p:extLst>
      <p:ext uri="{BB962C8B-B14F-4D97-AF65-F5344CB8AC3E}">
        <p14:creationId xmlns:p14="http://schemas.microsoft.com/office/powerpoint/2010/main" xmlns="" val="89192695"/>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I.P. - Large.png"/>
          <p:cNvPicPr>
            <a:picLocks noChangeAspect="1"/>
          </p:cNvPicPr>
          <p:nvPr>
            <p:custDataLst>
              <p:tags r:id="rId2"/>
            </p:custDataLst>
          </p:nvPr>
        </p:nvPicPr>
        <p:blipFill>
          <a:blip r:embed="rId6" cstate="print"/>
          <a:stretch>
            <a:fillRect/>
          </a:stretch>
        </p:blipFill>
        <p:spPr>
          <a:xfrm>
            <a:off x="1981200" y="914400"/>
            <a:ext cx="5190907" cy="1752600"/>
          </a:xfrm>
          <a:prstGeom prst="rect">
            <a:avLst/>
          </a:prstGeom>
        </p:spPr>
      </p:pic>
      <p:pic>
        <p:nvPicPr>
          <p:cNvPr id="11" name="Picture 10" descr="A.I.P..png"/>
          <p:cNvPicPr>
            <a:picLocks noChangeAspect="1"/>
          </p:cNvPicPr>
          <p:nvPr>
            <p:custDataLst>
              <p:tags r:id="rId3"/>
            </p:custDataLst>
          </p:nvPr>
        </p:nvPicPr>
        <p:blipFill>
          <a:blip r:embed="rId7" cstate="print"/>
          <a:stretch>
            <a:fillRect/>
          </a:stretch>
        </p:blipFill>
        <p:spPr>
          <a:xfrm>
            <a:off x="1676400" y="4724400"/>
            <a:ext cx="5638799" cy="828552"/>
          </a:xfrm>
          <a:prstGeom prst="rect">
            <a:avLst/>
          </a:prstGeom>
        </p:spPr>
      </p:pic>
      <p:sp>
        <p:nvSpPr>
          <p:cNvPr id="5" name="TextBox 4"/>
          <p:cNvSpPr txBox="1"/>
          <p:nvPr>
            <p:custDataLst>
              <p:tags r:id="rId4"/>
            </p:custDataLst>
          </p:nvPr>
        </p:nvSpPr>
        <p:spPr>
          <a:xfrm>
            <a:off x="1752600" y="4876800"/>
            <a:ext cx="5486400" cy="461665"/>
          </a:xfrm>
          <a:prstGeom prst="rect">
            <a:avLst/>
          </a:prstGeom>
          <a:noFill/>
        </p:spPr>
        <p:txBody>
          <a:bodyPr wrap="square" rtlCol="0">
            <a:spAutoFit/>
          </a:bodyPr>
          <a:lstStyle/>
          <a:p>
            <a:pPr algn="ctr"/>
            <a:r>
              <a:rPr lang="en-US" sz="2400" b="1" dirty="0" smtClean="0">
                <a:ln>
                  <a:solidFill>
                    <a:prstClr val="black">
                      <a:lumMod val="75000"/>
                      <a:lumOff val="25000"/>
                    </a:prstClr>
                  </a:solidFill>
                </a:ln>
                <a:solidFill>
                  <a:schemeClr val="bg1"/>
                </a:solidFill>
                <a:ea typeface="+mj-ea"/>
                <a:cs typeface="+mj-cs"/>
              </a:rPr>
              <a:t>Unbiased and Independent Advisor</a:t>
            </a:r>
            <a:endParaRPr lang="en-US" sz="2400" b="1" dirty="0">
              <a:solidFill>
                <a:schemeClr val="bg1"/>
              </a:solidFill>
            </a:endParaRPr>
          </a:p>
        </p:txBody>
      </p:sp>
    </p:spTree>
    <p:custDataLst>
      <p:tags r:id="rId1"/>
    </p:custDataLst>
    <p:extLst>
      <p:ext uri="{BB962C8B-B14F-4D97-AF65-F5344CB8AC3E}">
        <p14:creationId xmlns:p14="http://schemas.microsoft.com/office/powerpoint/2010/main" xmlns="" val="154089180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chor="ctr"/>
          <a:lstStyle/>
          <a:p>
            <a:pPr>
              <a:lnSpc>
                <a:spcPct val="100000"/>
              </a:lnSpc>
            </a:pPr>
            <a:r>
              <a:rPr lang="en-US" sz="4800" b="1" dirty="0" smtClean="0">
                <a:effectLst/>
              </a:rPr>
              <a:t>Offices and Contact Information</a:t>
            </a:r>
            <a:endParaRPr lang="en-US" sz="4800" b="1" dirty="0">
              <a:effectLst/>
            </a:endParaRPr>
          </a:p>
        </p:txBody>
      </p:sp>
      <p:sp>
        <p:nvSpPr>
          <p:cNvPr id="3" name="Content Placeholder 2"/>
          <p:cNvSpPr>
            <a:spLocks noGrp="1"/>
          </p:cNvSpPr>
          <p:nvPr>
            <p:ph idx="1"/>
            <p:custDataLst>
              <p:tags r:id="rId3"/>
            </p:custDataLst>
          </p:nvPr>
        </p:nvSpPr>
        <p:spPr>
          <a:xfrm>
            <a:off x="457200" y="1600200"/>
            <a:ext cx="8229600" cy="4800600"/>
          </a:xfrm>
        </p:spPr>
        <p:txBody>
          <a:bodyPr>
            <a:normAutofit/>
          </a:bodyPr>
          <a:lstStyle/>
          <a:p>
            <a:pPr marL="0" indent="0" algn="ctr">
              <a:buNone/>
            </a:pPr>
            <a:r>
              <a:rPr lang="en-US" sz="1800" u="sng" dirty="0" smtClean="0">
                <a:solidFill>
                  <a:schemeClr val="tx1"/>
                </a:solidFill>
              </a:rPr>
              <a:t>South </a:t>
            </a:r>
            <a:r>
              <a:rPr lang="en-US" sz="1800" u="sng" dirty="0">
                <a:solidFill>
                  <a:schemeClr val="tx1"/>
                </a:solidFill>
              </a:rPr>
              <a:t>Office</a:t>
            </a:r>
            <a:br>
              <a:rPr lang="en-US" sz="1800" u="sng" dirty="0">
                <a:solidFill>
                  <a:schemeClr val="tx1"/>
                </a:solidFill>
              </a:rPr>
            </a:br>
            <a:r>
              <a:rPr lang="en-US" sz="1800" dirty="0">
                <a:solidFill>
                  <a:schemeClr val="tx1"/>
                </a:solidFill>
              </a:rPr>
              <a:t>Palmetto Bay Village Center</a:t>
            </a:r>
            <a:br>
              <a:rPr lang="en-US" sz="1800" dirty="0">
                <a:solidFill>
                  <a:schemeClr val="tx1"/>
                </a:solidFill>
              </a:rPr>
            </a:br>
            <a:r>
              <a:rPr lang="en-US" sz="1800" dirty="0">
                <a:solidFill>
                  <a:schemeClr val="tx1"/>
                </a:solidFill>
              </a:rPr>
              <a:t>18001 Old Cutler Road, Ste. 409</a:t>
            </a:r>
            <a:br>
              <a:rPr lang="en-US" sz="1800" dirty="0">
                <a:solidFill>
                  <a:schemeClr val="tx1"/>
                </a:solidFill>
              </a:rPr>
            </a:br>
            <a:r>
              <a:rPr lang="en-US" sz="1800" dirty="0">
                <a:solidFill>
                  <a:schemeClr val="tx1"/>
                </a:solidFill>
              </a:rPr>
              <a:t>Palmetto Bay, Florida </a:t>
            </a:r>
            <a:r>
              <a:rPr lang="en-US" sz="1800" dirty="0" smtClean="0">
                <a:solidFill>
                  <a:schemeClr val="tx1"/>
                </a:solidFill>
              </a:rPr>
              <a:t>33157</a:t>
            </a:r>
          </a:p>
          <a:p>
            <a:pPr marL="0" indent="0" algn="ctr">
              <a:buNone/>
            </a:pPr>
            <a:r>
              <a:rPr lang="en-US" sz="1800" dirty="0" smtClean="0">
                <a:solidFill>
                  <a:schemeClr val="tx1"/>
                </a:solidFill>
              </a:rPr>
              <a:t>786-249-3773</a:t>
            </a:r>
          </a:p>
          <a:p>
            <a:pPr marL="0" indent="0" algn="ctr">
              <a:buNone/>
            </a:pPr>
            <a:r>
              <a:rPr lang="en-US" sz="1800" dirty="0">
                <a:solidFill>
                  <a:schemeClr val="tx1"/>
                </a:solidFill>
              </a:rPr>
              <a:t/>
            </a:r>
            <a:br>
              <a:rPr lang="en-US" sz="1800" dirty="0">
                <a:solidFill>
                  <a:schemeClr val="tx1"/>
                </a:solidFill>
              </a:rPr>
            </a:br>
            <a:r>
              <a:rPr lang="en-US" sz="1800" u="sng" dirty="0">
                <a:solidFill>
                  <a:schemeClr val="tx1"/>
                </a:solidFill>
              </a:rPr>
              <a:t>Coral Gables Office</a:t>
            </a:r>
            <a:br>
              <a:rPr lang="en-US" sz="1800" u="sng" dirty="0">
                <a:solidFill>
                  <a:schemeClr val="tx1"/>
                </a:solidFill>
              </a:rPr>
            </a:br>
            <a:r>
              <a:rPr lang="en-US" sz="1800" dirty="0">
                <a:solidFill>
                  <a:schemeClr val="tx1"/>
                </a:solidFill>
              </a:rPr>
              <a:t>Douglas Road Entrance, South Tower</a:t>
            </a:r>
            <a:br>
              <a:rPr lang="en-US" sz="1800" dirty="0">
                <a:solidFill>
                  <a:schemeClr val="tx1"/>
                </a:solidFill>
              </a:rPr>
            </a:br>
            <a:r>
              <a:rPr lang="en-US" sz="1800" dirty="0">
                <a:solidFill>
                  <a:schemeClr val="tx1"/>
                </a:solidFill>
              </a:rPr>
              <a:t>806 Douglas Road, Ste. 625</a:t>
            </a:r>
            <a:br>
              <a:rPr lang="en-US" sz="1800" dirty="0">
                <a:solidFill>
                  <a:schemeClr val="tx1"/>
                </a:solidFill>
              </a:rPr>
            </a:br>
            <a:r>
              <a:rPr lang="en-US" sz="1800" dirty="0">
                <a:solidFill>
                  <a:schemeClr val="tx1"/>
                </a:solidFill>
              </a:rPr>
              <a:t>Coral Gables, Florida </a:t>
            </a:r>
            <a:r>
              <a:rPr lang="en-US" sz="1800" dirty="0" smtClean="0">
                <a:solidFill>
                  <a:schemeClr val="tx1"/>
                </a:solidFill>
              </a:rPr>
              <a:t>33134</a:t>
            </a:r>
          </a:p>
          <a:p>
            <a:pPr marL="0" indent="0" algn="ctr">
              <a:buNone/>
            </a:pPr>
            <a:r>
              <a:rPr lang="en-US" sz="1800" dirty="0" smtClean="0">
                <a:solidFill>
                  <a:schemeClr val="tx1"/>
                </a:solidFill>
              </a:rPr>
              <a:t>786-249-3773</a:t>
            </a:r>
            <a:r>
              <a:rPr lang="en-US" sz="1800" dirty="0">
                <a:solidFill>
                  <a:schemeClr val="tx1"/>
                </a:solidFill>
              </a:rPr>
              <a:t/>
            </a:r>
            <a:br>
              <a:rPr lang="en-US" sz="1800" dirty="0">
                <a:solidFill>
                  <a:schemeClr val="tx1"/>
                </a:solidFill>
              </a:rPr>
            </a:br>
            <a:r>
              <a:rPr lang="en-US" sz="1800" dirty="0">
                <a:solidFill>
                  <a:schemeClr val="tx1"/>
                </a:solidFill>
              </a:rPr>
              <a:t/>
            </a:r>
            <a:br>
              <a:rPr lang="en-US" sz="1800" dirty="0">
                <a:solidFill>
                  <a:schemeClr val="tx1"/>
                </a:solidFill>
              </a:rPr>
            </a:br>
            <a:r>
              <a:rPr lang="en-US" sz="1800" u="sng" dirty="0" smtClean="0">
                <a:solidFill>
                  <a:schemeClr val="tx1"/>
                </a:solidFill>
              </a:rPr>
              <a:t>Denver, Co </a:t>
            </a:r>
            <a:r>
              <a:rPr lang="en-US" sz="1800" u="sng" dirty="0">
                <a:solidFill>
                  <a:schemeClr val="tx1"/>
                </a:solidFill>
              </a:rPr>
              <a:t>Office</a:t>
            </a:r>
            <a:br>
              <a:rPr lang="en-US" sz="1800" u="sng" dirty="0">
                <a:solidFill>
                  <a:schemeClr val="tx1"/>
                </a:solidFill>
              </a:rPr>
            </a:br>
            <a:r>
              <a:rPr lang="en-US" sz="1800" dirty="0">
                <a:solidFill>
                  <a:schemeClr val="tx1"/>
                </a:solidFill>
              </a:rPr>
              <a:t>7887 East Belleview Avenue, Ste. 1100</a:t>
            </a:r>
            <a:br>
              <a:rPr lang="en-US" sz="1800" dirty="0">
                <a:solidFill>
                  <a:schemeClr val="tx1"/>
                </a:solidFill>
              </a:rPr>
            </a:br>
            <a:r>
              <a:rPr lang="en-US" sz="1800" dirty="0">
                <a:solidFill>
                  <a:schemeClr val="tx1"/>
                </a:solidFill>
              </a:rPr>
              <a:t>Greenwood Village, Colorado 80111 </a:t>
            </a:r>
            <a:endParaRPr lang="en-US" sz="1800" dirty="0" smtClean="0">
              <a:solidFill>
                <a:schemeClr val="tx1"/>
              </a:solidFill>
            </a:endParaRPr>
          </a:p>
          <a:p>
            <a:pPr marL="0" indent="0" algn="ctr">
              <a:buNone/>
            </a:pPr>
            <a:r>
              <a:rPr lang="en-US" sz="1800" dirty="0" smtClean="0">
                <a:solidFill>
                  <a:schemeClr val="tx1"/>
                </a:solidFill>
              </a:rPr>
              <a:t>303-228-1677</a:t>
            </a:r>
            <a:endParaRPr lang="en-US" sz="1800" dirty="0">
              <a:solidFill>
                <a:schemeClr val="tx1"/>
              </a:solidFill>
            </a:endParaRPr>
          </a:p>
        </p:txBody>
      </p:sp>
      <p:sp>
        <p:nvSpPr>
          <p:cNvPr id="4" name="Footer Placeholder 3"/>
          <p:cNvSpPr>
            <a:spLocks noGrp="1"/>
          </p:cNvSpPr>
          <p:nvPr>
            <p:ph type="ftr" sz="quarter" idx="11"/>
            <p:custDataLst>
              <p:tags r:id="rId4"/>
            </p:custDataLst>
          </p:nvPr>
        </p:nvSpPr>
        <p:spPr>
          <a:xfrm>
            <a:off x="7315200" y="6583680"/>
            <a:ext cx="1828800" cy="27432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We Are Different.</a:t>
            </a:r>
            <a:endParaRPr lang="en-US" sz="1400" b="1" dirty="0">
              <a:solidFill>
                <a:schemeClr val="bg1"/>
              </a:solidFill>
            </a:endParaRPr>
          </a:p>
        </p:txBody>
      </p:sp>
      <p:sp>
        <p:nvSpPr>
          <p:cNvPr id="5" name="Footer Placeholder 4"/>
          <p:cNvSpPr txBox="1">
            <a:spLocks/>
          </p:cNvSpPr>
          <p:nvPr>
            <p:custDataLst>
              <p:tags r:id="rId5"/>
            </p:custDataLst>
          </p:nvPr>
        </p:nvSpPr>
        <p:spPr>
          <a:xfrm>
            <a:off x="7086600" y="6400800"/>
            <a:ext cx="2057400" cy="457200"/>
          </a:xfrm>
          <a:prstGeom prst="rect">
            <a:avLst/>
          </a:prstGeom>
        </p:spPr>
        <p:style>
          <a:lnRef idx="0">
            <a:schemeClr val="accent1"/>
          </a:lnRef>
          <a:fillRef idx="3">
            <a:schemeClr val="accent1"/>
          </a:fillRef>
          <a:effectRef idx="3">
            <a:schemeClr val="accent1"/>
          </a:effectRef>
          <a:fontRef idx="minor">
            <a:schemeClr val="lt1"/>
          </a:fontRef>
        </p:style>
        <p:txBody>
          <a:bodyPr vert="horz" lIns="4572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smtClean="0">
                <a:ln>
                  <a:noFill/>
                </a:ln>
                <a:solidFill>
                  <a:schemeClr val="bg1"/>
                </a:solidFill>
                <a:effectLst/>
                <a:uLnTx/>
                <a:uFillTx/>
                <a:latin typeface="Century Gothic" pitchFamily="34" charset="0"/>
                <a:ea typeface="+mn-ea"/>
                <a:cs typeface="+mn-cs"/>
              </a:rPr>
              <a:t>Alhambra Partners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smtClean="0">
                <a:ln>
                  <a:noFill/>
                </a:ln>
                <a:solidFill>
                  <a:schemeClr val="bg1"/>
                </a:solidFill>
                <a:effectLst/>
                <a:uLnTx/>
                <a:uFillTx/>
                <a:latin typeface="Century Gothic" pitchFamily="34" charset="0"/>
                <a:ea typeface="+mn-ea"/>
                <a:cs typeface="+mn-cs"/>
              </a:rPr>
              <a:t>We Are Different.</a:t>
            </a:r>
            <a:endParaRPr kumimoji="0" lang="en-US" sz="1100" b="1" i="0" u="none" strike="noStrike" kern="1200" cap="none" spc="0" normalizeH="0" baseline="0" noProof="0" dirty="0">
              <a:ln>
                <a:noFill/>
              </a:ln>
              <a:solidFill>
                <a:schemeClr val="bg1"/>
              </a:solidFill>
              <a:effectLst/>
              <a:uLnTx/>
              <a:uFillTx/>
              <a:latin typeface="Century Gothic" pitchFamily="34" charset="0"/>
              <a:ea typeface="+mn-ea"/>
              <a:cs typeface="+mn-cs"/>
            </a:endParaRPr>
          </a:p>
        </p:txBody>
      </p:sp>
    </p:spTree>
    <p:custDataLst>
      <p:tags r:id="rId1"/>
    </p:custDataLst>
    <p:extLst>
      <p:ext uri="{BB962C8B-B14F-4D97-AF65-F5344CB8AC3E}">
        <p14:creationId xmlns:p14="http://schemas.microsoft.com/office/powerpoint/2010/main" xmlns="" val="1698751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custDataLst>
              <p:tags r:id="rId2"/>
            </p:custDataLst>
          </p:nvPr>
        </p:nvSpPr>
        <p:spPr>
          <a:xfrm>
            <a:off x="457200" y="304800"/>
            <a:ext cx="8229600" cy="4525963"/>
          </a:xfrm>
        </p:spPr>
        <p:txBody>
          <a:bodyPr>
            <a:normAutofit/>
          </a:bodyPr>
          <a:lstStyle/>
          <a:p>
            <a:pPr marL="0" indent="0">
              <a:buNone/>
            </a:pPr>
            <a:r>
              <a:rPr lang="en-US" sz="1600" dirty="0" smtClean="0">
                <a:solidFill>
                  <a:schemeClr val="tx1"/>
                </a:solidFill>
                <a:latin typeface="Arial" charset="0"/>
                <a:cs typeface="Arial" charset="0"/>
                <a:sym typeface="Arial" charset="0"/>
              </a:rPr>
              <a:t>Disclaimer</a:t>
            </a:r>
            <a:endParaRPr lang="en-US" sz="1600" dirty="0">
              <a:solidFill>
                <a:schemeClr val="tx1"/>
              </a:solidFill>
              <a:latin typeface="Arial" charset="0"/>
              <a:cs typeface="Arial" charset="0"/>
              <a:sym typeface="Arial" charset="0"/>
            </a:endParaRPr>
          </a:p>
          <a:p>
            <a:endParaRPr lang="en-US" sz="1600" dirty="0">
              <a:solidFill>
                <a:schemeClr val="tx1"/>
              </a:solidFill>
              <a:latin typeface="Arial" charset="0"/>
              <a:cs typeface="Arial" charset="0"/>
              <a:sym typeface="Arial" charset="0"/>
            </a:endParaRPr>
          </a:p>
          <a:p>
            <a:pPr marL="0" indent="0" algn="just">
              <a:buNone/>
            </a:pPr>
            <a:r>
              <a:rPr lang="en-US" sz="1600" dirty="0" smtClean="0">
                <a:solidFill>
                  <a:schemeClr val="tx1"/>
                </a:solidFill>
                <a:latin typeface="Arial" charset="0"/>
                <a:cs typeface="Arial" charset="0"/>
                <a:sym typeface="Arial" charset="0"/>
              </a:rPr>
              <a:t>Past performance </a:t>
            </a:r>
            <a:r>
              <a:rPr lang="en-US" sz="1600" dirty="0">
                <a:solidFill>
                  <a:schemeClr val="tx1"/>
                </a:solidFill>
                <a:latin typeface="Arial" charset="0"/>
                <a:cs typeface="Arial" charset="0"/>
                <a:sym typeface="Arial" charset="0"/>
              </a:rPr>
              <a:t>may not be indicative of future results. Different types of investments involve varying degrees of risk, and there can be no assurance that the future performance of any specific investment, investment strategy, or product made reference to directly or indirectly in this communication, will be profitable, equal any corresponding indicated historical performance level(s), or be suitable for your portfolio and may result in a loss of principal. Due to various factors, including changing market conditions, the content may no longer be reflective of current opinions or positions. Moreover, you should not assume that any discussion or information contained herein serves as the receipt of, or as a substitute for, personalized investment advice from </a:t>
            </a:r>
            <a:r>
              <a:rPr lang="en-US" sz="1600" dirty="0" smtClean="0">
                <a:solidFill>
                  <a:schemeClr val="tx1"/>
                </a:solidFill>
                <a:latin typeface="Arial" charset="0"/>
                <a:cs typeface="Arial" charset="0"/>
                <a:sym typeface="Arial" charset="0"/>
              </a:rPr>
              <a:t>Alhambra Investment Partners, </a:t>
            </a:r>
            <a:r>
              <a:rPr lang="en-US" sz="1600" dirty="0">
                <a:solidFill>
                  <a:schemeClr val="tx1"/>
                </a:solidFill>
                <a:latin typeface="Arial" charset="0"/>
                <a:cs typeface="Arial" charset="0"/>
                <a:sym typeface="Arial" charset="0"/>
              </a:rPr>
              <a:t>LLC.</a:t>
            </a:r>
          </a:p>
          <a:p>
            <a:endParaRPr lang="en-US" dirty="0"/>
          </a:p>
        </p:txBody>
      </p:sp>
    </p:spTree>
    <p:custDataLst>
      <p:tags r:id="rId1"/>
    </p:custDataLst>
    <p:extLst>
      <p:ext uri="{BB962C8B-B14F-4D97-AF65-F5344CB8AC3E}">
        <p14:creationId xmlns:p14="http://schemas.microsoft.com/office/powerpoint/2010/main" xmlns="" val="355715572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chor="ctr"/>
          <a:lstStyle/>
          <a:p>
            <a:r>
              <a:rPr lang="en-US" b="1" dirty="0" smtClean="0">
                <a:effectLst/>
              </a:rPr>
              <a:t>We Are Different.</a:t>
            </a:r>
            <a:endParaRPr lang="en-US" b="1" dirty="0">
              <a:effectLst/>
            </a:endParaRPr>
          </a:p>
        </p:txBody>
      </p:sp>
      <p:sp>
        <p:nvSpPr>
          <p:cNvPr id="3" name="Text Placeholder 2"/>
          <p:cNvSpPr>
            <a:spLocks noGrp="1"/>
          </p:cNvSpPr>
          <p:nvPr>
            <p:ph type="body" idx="1"/>
            <p:custDataLst>
              <p:tags r:id="rId3"/>
            </p:custDataLst>
          </p:nvPr>
        </p:nvSpPr>
        <p:spPr>
          <a:xfrm>
            <a:off x="457200" y="1524000"/>
            <a:ext cx="4040188" cy="609600"/>
          </a:xfrm>
        </p:spPr>
        <p:txBody>
          <a:bodyPr/>
          <a:lstStyle/>
          <a:p>
            <a:r>
              <a:rPr lang="en-US" sz="3200" b="1" dirty="0" smtClean="0">
                <a:solidFill>
                  <a:schemeClr val="tx1"/>
                </a:solidFill>
              </a:rPr>
              <a:t>Alhambra</a:t>
            </a:r>
            <a:endParaRPr lang="en-US" sz="3200" b="1" dirty="0">
              <a:solidFill>
                <a:schemeClr val="tx1"/>
              </a:solidFill>
            </a:endParaRPr>
          </a:p>
        </p:txBody>
      </p:sp>
      <p:sp>
        <p:nvSpPr>
          <p:cNvPr id="4" name="Text Placeholder 3"/>
          <p:cNvSpPr>
            <a:spLocks noGrp="1"/>
          </p:cNvSpPr>
          <p:nvPr>
            <p:ph type="body" sz="quarter" idx="3"/>
            <p:custDataLst>
              <p:tags r:id="rId4"/>
            </p:custDataLst>
          </p:nvPr>
        </p:nvSpPr>
        <p:spPr>
          <a:xfrm>
            <a:off x="4648200" y="1524000"/>
            <a:ext cx="4041775" cy="609600"/>
          </a:xfrm>
        </p:spPr>
        <p:txBody>
          <a:bodyPr/>
          <a:lstStyle/>
          <a:p>
            <a:r>
              <a:rPr lang="en-US" sz="3200" b="1" dirty="0" smtClean="0">
                <a:solidFill>
                  <a:schemeClr val="tx1">
                    <a:lumMod val="75000"/>
                    <a:lumOff val="25000"/>
                  </a:schemeClr>
                </a:solidFill>
              </a:rPr>
              <a:t>Traditional</a:t>
            </a:r>
            <a:endParaRPr lang="en-US" sz="3200" b="1" dirty="0">
              <a:solidFill>
                <a:schemeClr val="tx1">
                  <a:lumMod val="75000"/>
                  <a:lumOff val="25000"/>
                </a:schemeClr>
              </a:solidFill>
            </a:endParaRPr>
          </a:p>
        </p:txBody>
      </p:sp>
      <p:graphicFrame>
        <p:nvGraphicFramePr>
          <p:cNvPr id="7" name="Content Placeholder 6"/>
          <p:cNvGraphicFramePr>
            <a:graphicFrameLocks noGrp="1"/>
          </p:cNvGraphicFramePr>
          <p:nvPr>
            <p:ph sz="quarter" idx="13"/>
            <p:custDataLst>
              <p:tags r:id="rId5"/>
            </p:custDataLst>
            <p:extLst>
              <p:ext uri="{D42A27DB-BD31-4B8C-83A1-F6EECF244321}">
                <p14:modId xmlns:p14="http://schemas.microsoft.com/office/powerpoint/2010/main" xmlns="" val="2933207224"/>
              </p:ext>
            </p:extLst>
          </p:nvPr>
        </p:nvGraphicFramePr>
        <p:xfrm>
          <a:off x="457200" y="2212848"/>
          <a:ext cx="4041648" cy="391363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0" name="Content Placeholder 9"/>
          <p:cNvGraphicFramePr>
            <a:graphicFrameLocks noGrp="1"/>
          </p:cNvGraphicFramePr>
          <p:nvPr>
            <p:ph sz="quarter" idx="14"/>
            <p:custDataLst>
              <p:tags r:id="rId6"/>
            </p:custDataLst>
            <p:extLst>
              <p:ext uri="{D42A27DB-BD31-4B8C-83A1-F6EECF244321}">
                <p14:modId xmlns:p14="http://schemas.microsoft.com/office/powerpoint/2010/main" xmlns="" val="4061840094"/>
              </p:ext>
            </p:extLst>
          </p:nvPr>
        </p:nvGraphicFramePr>
        <p:xfrm>
          <a:off x="4672584" y="2212848"/>
          <a:ext cx="4041648" cy="3913187"/>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5" name="Footer Placeholder 4"/>
          <p:cNvSpPr>
            <a:spLocks noGrp="1"/>
          </p:cNvSpPr>
          <p:nvPr>
            <p:ph type="ftr" sz="quarter" idx="11"/>
            <p:custDataLst>
              <p:tags r:id="rId7"/>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spTree>
    <p:custDataLst>
      <p:tags r:id="rId1"/>
    </p:custDataLst>
    <p:extLst>
      <p:ext uri="{BB962C8B-B14F-4D97-AF65-F5344CB8AC3E}">
        <p14:creationId xmlns:p14="http://schemas.microsoft.com/office/powerpoint/2010/main" xmlns="" val="272924142"/>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76200"/>
            <a:ext cx="8229600" cy="1524000"/>
          </a:xfrm>
        </p:spPr>
        <p:txBody>
          <a:bodyPr/>
          <a:lstStyle/>
          <a:p>
            <a:pPr>
              <a:lnSpc>
                <a:spcPct val="100000"/>
              </a:lnSpc>
            </a:pPr>
            <a:r>
              <a:rPr lang="en-US" sz="4800" b="1" dirty="0" smtClean="0">
                <a:effectLst/>
              </a:rPr>
              <a:t>Alhambra</a:t>
            </a:r>
            <a:br>
              <a:rPr lang="en-US" sz="4800" b="1" dirty="0" smtClean="0">
                <a:effectLst/>
              </a:rPr>
            </a:br>
            <a:r>
              <a:rPr lang="en-US" sz="4400" b="1" dirty="0" smtClean="0">
                <a:effectLst/>
              </a:rPr>
              <a:t>Your Personal CFO</a:t>
            </a:r>
            <a:endParaRPr lang="en-US" sz="4400" b="1" dirty="0">
              <a:effectLst/>
            </a:endParaRPr>
          </a:p>
        </p:txBody>
      </p:sp>
      <p:sp>
        <p:nvSpPr>
          <p:cNvPr id="3" name="Content Placeholder 2"/>
          <p:cNvSpPr>
            <a:spLocks noGrp="1"/>
          </p:cNvSpPr>
          <p:nvPr>
            <p:ph idx="1"/>
            <p:custDataLst>
              <p:tags r:id="rId3"/>
            </p:custDataLst>
          </p:nvPr>
        </p:nvSpPr>
        <p:spPr/>
        <p:txBody>
          <a:bodyPr>
            <a:normAutofit fontScale="92500" lnSpcReduction="20000"/>
          </a:bodyPr>
          <a:lstStyle/>
          <a:p>
            <a:pPr marL="0" indent="0">
              <a:buNone/>
            </a:pPr>
            <a:endParaRPr lang="en-US" b="1"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Fiduciary Duty</a:t>
            </a:r>
            <a:r>
              <a:rPr lang="en-US" b="1" dirty="0" smtClean="0">
                <a:solidFill>
                  <a:schemeClr val="tx1">
                    <a:lumMod val="75000"/>
                    <a:lumOff val="25000"/>
                  </a:schemeClr>
                </a:solidFill>
              </a:rPr>
              <a:t>:</a:t>
            </a:r>
            <a:r>
              <a:rPr lang="en-US" b="1" dirty="0" smtClean="0"/>
              <a:t> </a:t>
            </a:r>
            <a:r>
              <a:rPr lang="en-US" sz="2000" dirty="0" smtClean="0">
                <a:solidFill>
                  <a:schemeClr val="tx1">
                    <a:lumMod val="75000"/>
                    <a:lumOff val="25000"/>
                  </a:schemeClr>
                </a:solidFill>
              </a:rPr>
              <a:t>We have a legal obligation to do what is in your  best interest. Conflicts of interest, if any, must be disclosed.</a:t>
            </a:r>
            <a:r>
              <a:rPr lang="en-US" dirty="0" smtClean="0">
                <a:solidFill>
                  <a:schemeClr val="tx1">
                    <a:lumMod val="75000"/>
                    <a:lumOff val="25000"/>
                  </a:schemeClr>
                </a:solidFill>
              </a:rPr>
              <a:t> </a:t>
            </a:r>
          </a:p>
          <a:p>
            <a:pPr marL="0" indent="0">
              <a:buNone/>
            </a:pPr>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Experience</a:t>
            </a:r>
            <a:r>
              <a:rPr lang="en-US" b="1" dirty="0" smtClean="0">
                <a:solidFill>
                  <a:schemeClr val="tx1">
                    <a:lumMod val="75000"/>
                    <a:lumOff val="25000"/>
                  </a:schemeClr>
                </a:solidFill>
              </a:rPr>
              <a:t>: </a:t>
            </a:r>
            <a:r>
              <a:rPr lang="en-US" sz="2000" dirty="0" smtClean="0">
                <a:solidFill>
                  <a:schemeClr val="tx1">
                    <a:lumMod val="65000"/>
                    <a:lumOff val="35000"/>
                  </a:schemeClr>
                </a:solidFill>
              </a:rPr>
              <a:t>Our investment team has over 75 combined years of investment experience. </a:t>
            </a:r>
          </a:p>
          <a:p>
            <a:pPr marL="0" indent="0">
              <a:buNone/>
            </a:pPr>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Objectivity</a:t>
            </a:r>
            <a:r>
              <a:rPr lang="en-US" b="1" dirty="0" smtClean="0">
                <a:solidFill>
                  <a:schemeClr val="tx1">
                    <a:lumMod val="75000"/>
                    <a:lumOff val="25000"/>
                  </a:schemeClr>
                </a:solidFill>
              </a:rPr>
              <a:t>:</a:t>
            </a:r>
            <a:r>
              <a:rPr lang="en-US" b="1" dirty="0" smtClean="0"/>
              <a:t> </a:t>
            </a:r>
            <a:r>
              <a:rPr lang="en-US" sz="2000" dirty="0" smtClean="0">
                <a:solidFill>
                  <a:schemeClr val="tx1">
                    <a:lumMod val="65000"/>
                    <a:lumOff val="35000"/>
                  </a:schemeClr>
                </a:solidFill>
              </a:rPr>
              <a:t>We are paid by and work solely for our clients. We are not paid by any third party mutual funds or brokerage firms.</a:t>
            </a:r>
          </a:p>
          <a:p>
            <a:pPr marL="0" indent="0">
              <a:buNone/>
            </a:pPr>
            <a:endParaRPr lang="en-US" b="1" u="sng" dirty="0" smtClean="0">
              <a:solidFill>
                <a:schemeClr val="tx1">
                  <a:lumMod val="75000"/>
                  <a:lumOff val="25000"/>
                </a:schemeClr>
              </a:solidFill>
            </a:endParaRPr>
          </a:p>
          <a:p>
            <a:pPr marL="0" indent="0">
              <a:buNone/>
            </a:pPr>
            <a:r>
              <a:rPr lang="en-US" b="1" u="sng" dirty="0" smtClean="0">
                <a:solidFill>
                  <a:schemeClr val="tx1">
                    <a:lumMod val="75000"/>
                    <a:lumOff val="25000"/>
                  </a:schemeClr>
                </a:solidFill>
              </a:rPr>
              <a:t>Transparency</a:t>
            </a:r>
            <a:r>
              <a:rPr lang="en-US" b="1" dirty="0" smtClean="0">
                <a:solidFill>
                  <a:schemeClr val="tx1">
                    <a:lumMod val="75000"/>
                    <a:lumOff val="25000"/>
                  </a:schemeClr>
                </a:solidFill>
              </a:rPr>
              <a:t>:</a:t>
            </a:r>
            <a:r>
              <a:rPr lang="en-US" b="1" dirty="0" smtClean="0"/>
              <a:t> </a:t>
            </a:r>
            <a:r>
              <a:rPr lang="en-US" sz="2000" dirty="0" smtClean="0">
                <a:solidFill>
                  <a:schemeClr val="tx1">
                    <a:lumMod val="65000"/>
                    <a:lumOff val="35000"/>
                  </a:schemeClr>
                </a:solidFill>
              </a:rPr>
              <a:t>Clients custody their own funds. We act as investment managers but clients retain control of their assets. Performance information is compiled and made available via Morningstar’s client portal.</a:t>
            </a:r>
          </a:p>
          <a:p>
            <a:pPr marL="0" indent="0">
              <a:buNone/>
            </a:pPr>
            <a:endParaRPr lang="en-US" b="1" dirty="0"/>
          </a:p>
        </p:txBody>
      </p:sp>
      <p:sp>
        <p:nvSpPr>
          <p:cNvPr id="5" name="Footer Placeholder 4"/>
          <p:cNvSpPr>
            <a:spLocks noGrp="1"/>
          </p:cNvSpPr>
          <p:nvPr>
            <p:ph type="ftr" sz="quarter" idx="11"/>
            <p:custDataLst>
              <p:tags r:id="rId4"/>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spTree>
    <p:custDataLst>
      <p:tags r:id="rId1"/>
    </p:custDataLst>
    <p:extLst>
      <p:ext uri="{BB962C8B-B14F-4D97-AF65-F5344CB8AC3E}">
        <p14:creationId xmlns:p14="http://schemas.microsoft.com/office/powerpoint/2010/main" xmlns="" val="3686444691"/>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0"/>
            <a:ext cx="8229600" cy="1219200"/>
          </a:xfrm>
        </p:spPr>
        <p:txBody>
          <a:bodyPr/>
          <a:lstStyle/>
          <a:p>
            <a:r>
              <a:rPr lang="en-US" dirty="0" smtClean="0"/>
              <a:t>Our Preferred Custodians</a:t>
            </a:r>
            <a:endParaRPr lang="en-US" dirty="0"/>
          </a:p>
        </p:txBody>
      </p:sp>
      <p:pic>
        <p:nvPicPr>
          <p:cNvPr id="11" name="Content Placeholder 10"/>
          <p:cNvPicPr>
            <a:picLocks noGrp="1" noChangeAspect="1"/>
          </p:cNvPicPr>
          <p:nvPr>
            <p:ph sz="half" idx="2"/>
            <p:custDataLst>
              <p:tags r:id="rId3"/>
            </p:custDataLst>
          </p:nvPr>
        </p:nvPicPr>
        <p:blipFill>
          <a:blip r:embed="rId9" cstate="print">
            <a:extLst>
              <a:ext uri="{28A0092B-C50C-407E-A947-70E740481C1C}">
                <a14:useLocalDpi xmlns:a14="http://schemas.microsoft.com/office/drawing/2010/main" xmlns="" val="0"/>
              </a:ext>
            </a:extLst>
          </a:blip>
          <a:stretch>
            <a:fillRect/>
          </a:stretch>
        </p:blipFill>
        <p:spPr>
          <a:xfrm>
            <a:off x="5715000" y="1524000"/>
            <a:ext cx="1638300" cy="304800"/>
          </a:xfrm>
        </p:spPr>
      </p:pic>
      <p:pic>
        <p:nvPicPr>
          <p:cNvPr id="9" name="Content Placeholder 8"/>
          <p:cNvPicPr>
            <a:picLocks noGrp="1" noChangeAspect="1"/>
          </p:cNvPicPr>
          <p:nvPr>
            <p:ph sz="quarter" idx="13"/>
            <p:custDataLst>
              <p:tags r:id="rId4"/>
            </p:custDataLst>
          </p:nvPr>
        </p:nvPicPr>
        <p:blipFill>
          <a:blip r:embed="rId10" cstate="print">
            <a:extLst>
              <a:ext uri="{28A0092B-C50C-407E-A947-70E740481C1C}">
                <a14:useLocalDpi xmlns:a14="http://schemas.microsoft.com/office/drawing/2010/main" xmlns="" val="0"/>
              </a:ext>
            </a:extLst>
          </a:blip>
          <a:stretch>
            <a:fillRect/>
          </a:stretch>
        </p:blipFill>
        <p:spPr>
          <a:xfrm>
            <a:off x="1371600" y="1524000"/>
            <a:ext cx="1514475" cy="381000"/>
          </a:xfrm>
        </p:spPr>
      </p:pic>
      <p:sp>
        <p:nvSpPr>
          <p:cNvPr id="10" name="TextBox 9"/>
          <p:cNvSpPr txBox="1"/>
          <p:nvPr>
            <p:custDataLst>
              <p:tags r:id="rId5"/>
            </p:custDataLst>
          </p:nvPr>
        </p:nvSpPr>
        <p:spPr>
          <a:xfrm>
            <a:off x="685800" y="1932801"/>
            <a:ext cx="3276600" cy="4524315"/>
          </a:xfrm>
          <a:prstGeom prst="rect">
            <a:avLst/>
          </a:prstGeom>
          <a:noFill/>
        </p:spPr>
        <p:txBody>
          <a:bodyPr wrap="square" rtlCol="0">
            <a:spAutoFit/>
          </a:bodyPr>
          <a:lstStyle/>
          <a:p>
            <a:pPr marL="285750" indent="-285750">
              <a:buFont typeface="Arial" pitchFamily="34" charset="0"/>
              <a:buChar char="•"/>
            </a:pPr>
            <a:r>
              <a:rPr lang="en-US" dirty="0" smtClean="0"/>
              <a:t>One of the world’s largest financial services providers with total </a:t>
            </a:r>
            <a:r>
              <a:rPr lang="en-US" dirty="0" err="1" smtClean="0"/>
              <a:t>custodied</a:t>
            </a:r>
            <a:r>
              <a:rPr lang="en-US" dirty="0" smtClean="0"/>
              <a:t> assets of $3.4 trillion.</a:t>
            </a:r>
          </a:p>
          <a:p>
            <a:pPr marL="285750" indent="-285750">
              <a:buFont typeface="Arial" pitchFamily="34" charset="0"/>
              <a:buChar char="•"/>
            </a:pPr>
            <a:r>
              <a:rPr lang="en-US" dirty="0" smtClean="0"/>
              <a:t>Provides access to a wide variety of financial products and services.</a:t>
            </a:r>
          </a:p>
          <a:p>
            <a:pPr marL="285750" indent="-285750">
              <a:buFont typeface="Arial" pitchFamily="34" charset="0"/>
              <a:buChar char="•"/>
            </a:pPr>
            <a:r>
              <a:rPr lang="en-US" dirty="0" smtClean="0"/>
              <a:t>Insurance and annuities through Fidelity Life Insurance.</a:t>
            </a:r>
          </a:p>
          <a:p>
            <a:pPr marL="285750" lvl="0" indent="-285750">
              <a:buFont typeface="Arial" pitchFamily="34" charset="0"/>
              <a:buChar char="•"/>
            </a:pPr>
            <a:r>
              <a:rPr lang="en-US" dirty="0">
                <a:solidFill>
                  <a:prstClr val="black"/>
                </a:solidFill>
              </a:rPr>
              <a:t>SIPC and unlimited supplemental account insurance</a:t>
            </a:r>
            <a:r>
              <a:rPr lang="en-US" dirty="0" smtClean="0">
                <a:solidFill>
                  <a:prstClr val="black"/>
                </a:solidFill>
              </a:rPr>
              <a:t>.</a:t>
            </a:r>
            <a:endParaRPr lang="en-US" dirty="0" smtClean="0"/>
          </a:p>
          <a:p>
            <a:pPr marL="285750" indent="-285750">
              <a:buFont typeface="Arial" pitchFamily="34" charset="0"/>
              <a:buChar char="•"/>
            </a:pPr>
            <a:r>
              <a:rPr lang="en-US" dirty="0" smtClean="0"/>
              <a:t>Required no government assistance during financial crisis.</a:t>
            </a:r>
          </a:p>
        </p:txBody>
      </p:sp>
      <p:sp>
        <p:nvSpPr>
          <p:cNvPr id="12" name="TextBox 11"/>
          <p:cNvSpPr txBox="1"/>
          <p:nvPr>
            <p:custDataLst>
              <p:tags r:id="rId6"/>
            </p:custDataLst>
          </p:nvPr>
        </p:nvSpPr>
        <p:spPr>
          <a:xfrm>
            <a:off x="5257800" y="1905000"/>
            <a:ext cx="2667000" cy="3970318"/>
          </a:xfrm>
          <a:prstGeom prst="rect">
            <a:avLst/>
          </a:prstGeom>
          <a:noFill/>
        </p:spPr>
        <p:txBody>
          <a:bodyPr wrap="square" rtlCol="0">
            <a:spAutoFit/>
          </a:bodyPr>
          <a:lstStyle/>
          <a:p>
            <a:pPr marL="285750" indent="-285750">
              <a:buFont typeface="Arial" pitchFamily="34" charset="0"/>
              <a:buChar char="•"/>
            </a:pPr>
            <a:r>
              <a:rPr lang="en-US" dirty="0" smtClean="0"/>
              <a:t>Innovative On Line Brokerage firm.</a:t>
            </a:r>
          </a:p>
          <a:p>
            <a:pPr marL="285750" indent="-285750">
              <a:buFont typeface="Arial" pitchFamily="34" charset="0"/>
              <a:buChar char="•"/>
            </a:pPr>
            <a:r>
              <a:rPr lang="en-US" dirty="0" smtClean="0"/>
              <a:t>Founded in 1999 by ex-SEC commissioner Steve </a:t>
            </a:r>
            <a:r>
              <a:rPr lang="en-US" dirty="0" err="1" smtClean="0"/>
              <a:t>Wallman</a:t>
            </a:r>
            <a:r>
              <a:rPr lang="en-US" dirty="0" smtClean="0"/>
              <a:t>.</a:t>
            </a:r>
          </a:p>
          <a:p>
            <a:pPr marL="285750" indent="-285750">
              <a:buFont typeface="Arial" pitchFamily="34" charset="0"/>
              <a:buChar char="•"/>
            </a:pPr>
            <a:r>
              <a:rPr lang="en-US" dirty="0" smtClean="0"/>
              <a:t>SIPC and supplemental account insurance up to $10 million.</a:t>
            </a:r>
          </a:p>
          <a:p>
            <a:pPr marL="285750" indent="-285750">
              <a:buFont typeface="Arial" pitchFamily="34" charset="0"/>
              <a:buChar char="•"/>
            </a:pPr>
            <a:r>
              <a:rPr lang="en-US" dirty="0" smtClean="0"/>
              <a:t>Required no government assistance during financial crisis.</a:t>
            </a:r>
          </a:p>
        </p:txBody>
      </p:sp>
      <p:sp>
        <p:nvSpPr>
          <p:cNvPr id="7" name="Footer Placeholder 4"/>
          <p:cNvSpPr>
            <a:spLocks noGrp="1"/>
          </p:cNvSpPr>
          <p:nvPr>
            <p:ph type="ftr" sz="quarter" idx="11"/>
            <p:custDataLst>
              <p:tags r:id="rId7"/>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spTree>
    <p:custDataLst>
      <p:tags r:id="rId1"/>
    </p:custDataLst>
    <p:extLst>
      <p:ext uri="{BB962C8B-B14F-4D97-AF65-F5344CB8AC3E}">
        <p14:creationId xmlns:p14="http://schemas.microsoft.com/office/powerpoint/2010/main" xmlns="" val="2493881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39057" y="0"/>
            <a:ext cx="8229600" cy="1600200"/>
          </a:xfrm>
        </p:spPr>
        <p:txBody>
          <a:bodyPr anchor="ctr"/>
          <a:lstStyle/>
          <a:p>
            <a:r>
              <a:rPr lang="en-US" b="1" dirty="0" smtClean="0">
                <a:effectLst/>
              </a:rPr>
              <a:t>People</a:t>
            </a:r>
            <a:endParaRPr lang="en-US" b="1" dirty="0">
              <a:effectLst/>
            </a:endParaRPr>
          </a:p>
        </p:txBody>
      </p:sp>
      <p:sp>
        <p:nvSpPr>
          <p:cNvPr id="3" name="Content Placeholder 2"/>
          <p:cNvSpPr>
            <a:spLocks noGrp="1"/>
          </p:cNvSpPr>
          <p:nvPr>
            <p:ph sz="half" idx="2"/>
            <p:custDataLst>
              <p:tags r:id="rId3"/>
            </p:custDataLst>
          </p:nvPr>
        </p:nvSpPr>
        <p:spPr>
          <a:xfrm>
            <a:off x="529197" y="4038600"/>
            <a:ext cx="3200400" cy="2556102"/>
          </a:xfrm>
        </p:spPr>
        <p:txBody>
          <a:bodyPr>
            <a:normAutofit fontScale="25000" lnSpcReduction="20000"/>
          </a:bodyPr>
          <a:lstStyle/>
          <a:p>
            <a:pPr marL="0" indent="0" algn="ctr">
              <a:buNone/>
            </a:pPr>
            <a:r>
              <a:rPr lang="en-US" sz="7200" b="1" dirty="0" smtClean="0">
                <a:solidFill>
                  <a:schemeClr val="tx1"/>
                </a:solidFill>
              </a:rPr>
              <a:t>Joseph Y. Calhoun III</a:t>
            </a:r>
          </a:p>
          <a:p>
            <a:pPr marL="0" indent="0" algn="ctr">
              <a:buNone/>
            </a:pPr>
            <a:endParaRPr lang="en-US" sz="7200" dirty="0" smtClean="0">
              <a:solidFill>
                <a:schemeClr val="tx1"/>
              </a:solidFill>
            </a:endParaRPr>
          </a:p>
          <a:p>
            <a:r>
              <a:rPr lang="en-US" sz="6400" dirty="0" smtClean="0"/>
              <a:t>Founder, Chief Investment Architect</a:t>
            </a:r>
          </a:p>
          <a:p>
            <a:r>
              <a:rPr lang="en-US" sz="6400" dirty="0" smtClean="0"/>
              <a:t>20 Years Experience</a:t>
            </a:r>
          </a:p>
          <a:p>
            <a:r>
              <a:rPr lang="en-US" sz="6400" dirty="0" smtClean="0"/>
              <a:t>US Navy Veteran</a:t>
            </a:r>
          </a:p>
          <a:p>
            <a:r>
              <a:rPr lang="en-US" sz="6400" dirty="0" smtClean="0"/>
              <a:t>Widely published market commentary</a:t>
            </a:r>
          </a:p>
          <a:p>
            <a:r>
              <a:rPr lang="en-US" sz="6400" dirty="0" smtClean="0"/>
              <a:t>Editor at Real Clear Markets</a:t>
            </a:r>
          </a:p>
          <a:p>
            <a:endParaRPr lang="en-US" sz="7200"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	</a:t>
            </a:r>
            <a:endParaRPr lang="en-US" dirty="0"/>
          </a:p>
        </p:txBody>
      </p:sp>
      <p:sp>
        <p:nvSpPr>
          <p:cNvPr id="4" name="Content Placeholder 3"/>
          <p:cNvSpPr>
            <a:spLocks noGrp="1"/>
          </p:cNvSpPr>
          <p:nvPr>
            <p:ph sz="quarter" idx="13"/>
            <p:custDataLst>
              <p:tags r:id="rId4"/>
            </p:custDataLst>
          </p:nvPr>
        </p:nvSpPr>
        <p:spPr>
          <a:xfrm>
            <a:off x="5196840" y="4038600"/>
            <a:ext cx="3200400" cy="2560320"/>
          </a:xfrm>
        </p:spPr>
        <p:txBody>
          <a:bodyPr>
            <a:normAutofit fontScale="92500" lnSpcReduction="20000"/>
          </a:bodyPr>
          <a:lstStyle/>
          <a:p>
            <a:pPr marL="0" indent="0" algn="ctr">
              <a:buNone/>
            </a:pPr>
            <a:r>
              <a:rPr lang="en-US" sz="1900" b="1" dirty="0" smtClean="0">
                <a:solidFill>
                  <a:schemeClr val="tx1"/>
                </a:solidFill>
              </a:rPr>
              <a:t>Douglas R. Terry</a:t>
            </a:r>
          </a:p>
          <a:p>
            <a:pPr marL="0" indent="0" algn="ctr">
              <a:buNone/>
            </a:pPr>
            <a:endParaRPr lang="en-US" sz="1900" dirty="0" smtClean="0">
              <a:solidFill>
                <a:schemeClr val="tx1"/>
              </a:solidFill>
            </a:endParaRPr>
          </a:p>
          <a:p>
            <a:r>
              <a:rPr lang="en-US" sz="1700" dirty="0" smtClean="0"/>
              <a:t>Head of Portfolio Implementation</a:t>
            </a:r>
          </a:p>
          <a:p>
            <a:r>
              <a:rPr lang="en-US" sz="1700" dirty="0" smtClean="0"/>
              <a:t>Over 15 Years Experience</a:t>
            </a:r>
          </a:p>
          <a:p>
            <a:r>
              <a:rPr lang="en-US" sz="1700" dirty="0" smtClean="0"/>
              <a:t>Extensive Derivatives and Risk Management Experience</a:t>
            </a:r>
          </a:p>
          <a:p>
            <a:r>
              <a:rPr lang="en-US" sz="1700" dirty="0" smtClean="0"/>
              <a:t>Floor trader: CBOT, NYMEX, COMEX &amp; CBOE</a:t>
            </a:r>
          </a:p>
          <a:p>
            <a:endParaRPr lang="en-US" dirty="0" smtClean="0"/>
          </a:p>
          <a:p>
            <a:endParaRPr lang="en-US" dirty="0"/>
          </a:p>
        </p:txBody>
      </p:sp>
      <p:sp>
        <p:nvSpPr>
          <p:cNvPr id="9" name="Footer Placeholder 4"/>
          <p:cNvSpPr>
            <a:spLocks noGrp="1"/>
          </p:cNvSpPr>
          <p:nvPr>
            <p:ph type="ftr" sz="quarter" idx="11"/>
            <p:custDataLst>
              <p:tags r:id="rId5"/>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pic>
        <p:nvPicPr>
          <p:cNvPr id="8" name="Picture 7" descr="JCalhoun.png"/>
          <p:cNvPicPr>
            <a:picLocks noChangeAspect="1"/>
          </p:cNvPicPr>
          <p:nvPr/>
        </p:nvPicPr>
        <p:blipFill>
          <a:blip r:embed="rId7" cstate="print"/>
          <a:stretch>
            <a:fillRect/>
          </a:stretch>
        </p:blipFill>
        <p:spPr>
          <a:xfrm>
            <a:off x="1219200" y="1676400"/>
            <a:ext cx="1904762" cy="1904762"/>
          </a:xfrm>
          <a:prstGeom prst="rect">
            <a:avLst/>
          </a:prstGeom>
        </p:spPr>
      </p:pic>
      <p:pic>
        <p:nvPicPr>
          <p:cNvPr id="10" name="Picture 9" descr="DTerry.png"/>
          <p:cNvPicPr>
            <a:picLocks noChangeAspect="1"/>
          </p:cNvPicPr>
          <p:nvPr/>
        </p:nvPicPr>
        <p:blipFill>
          <a:blip r:embed="rId8" cstate="print"/>
          <a:stretch>
            <a:fillRect/>
          </a:stretch>
        </p:blipFill>
        <p:spPr>
          <a:xfrm>
            <a:off x="5867400" y="1752600"/>
            <a:ext cx="1905770" cy="1905770"/>
          </a:xfrm>
          <a:prstGeom prst="rect">
            <a:avLst/>
          </a:prstGeom>
        </p:spPr>
      </p:pic>
    </p:spTree>
    <p:custDataLst>
      <p:tags r:id="rId1"/>
    </p:custDataLst>
    <p:extLst>
      <p:ext uri="{BB962C8B-B14F-4D97-AF65-F5344CB8AC3E}">
        <p14:creationId xmlns:p14="http://schemas.microsoft.com/office/powerpoint/2010/main" xmlns="" val="408868719"/>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533400" y="0"/>
            <a:ext cx="8229600" cy="1371600"/>
          </a:xfrm>
        </p:spPr>
        <p:txBody>
          <a:bodyPr anchor="ctr"/>
          <a:lstStyle/>
          <a:p>
            <a:r>
              <a:rPr lang="en-US" b="1" dirty="0" smtClean="0">
                <a:effectLst/>
              </a:rPr>
              <a:t>People</a:t>
            </a:r>
            <a:endParaRPr lang="en-US" b="1" dirty="0">
              <a:effectLst/>
            </a:endParaRPr>
          </a:p>
        </p:txBody>
      </p:sp>
      <p:sp>
        <p:nvSpPr>
          <p:cNvPr id="4" name="Content Placeholder 3"/>
          <p:cNvSpPr>
            <a:spLocks noGrp="1"/>
          </p:cNvSpPr>
          <p:nvPr>
            <p:ph sz="quarter" idx="13"/>
            <p:custDataLst>
              <p:tags r:id="rId3"/>
            </p:custDataLst>
          </p:nvPr>
        </p:nvSpPr>
        <p:spPr>
          <a:xfrm>
            <a:off x="228600" y="3505200"/>
            <a:ext cx="4495800" cy="3124199"/>
          </a:xfrm>
        </p:spPr>
        <p:txBody>
          <a:bodyPr>
            <a:normAutofit fontScale="70000" lnSpcReduction="20000"/>
          </a:bodyPr>
          <a:lstStyle/>
          <a:p>
            <a:pPr marL="0" indent="0" algn="ctr">
              <a:buNone/>
            </a:pPr>
            <a:r>
              <a:rPr lang="en-US" sz="2300" b="1" dirty="0" smtClean="0">
                <a:solidFill>
                  <a:schemeClr val="tx1"/>
                </a:solidFill>
              </a:rPr>
              <a:t>John L. Chapman</a:t>
            </a:r>
          </a:p>
          <a:p>
            <a:pPr marL="0" indent="0" algn="ctr">
              <a:buNone/>
            </a:pPr>
            <a:endParaRPr lang="en-US" sz="2100" b="1" dirty="0" smtClean="0">
              <a:solidFill>
                <a:schemeClr val="tx1"/>
              </a:solidFill>
            </a:endParaRPr>
          </a:p>
          <a:p>
            <a:r>
              <a:rPr lang="en-US" sz="2100" dirty="0" smtClean="0"/>
              <a:t>Chief Economist, research focus on monetary policy, macroeconomic growth &amp; global opportunities</a:t>
            </a:r>
          </a:p>
          <a:p>
            <a:r>
              <a:rPr lang="en-US" sz="2100" dirty="0" smtClean="0"/>
              <a:t>Marketing and systems engineering at IBM</a:t>
            </a:r>
          </a:p>
          <a:p>
            <a:r>
              <a:rPr lang="en-US" sz="2100" dirty="0" smtClean="0"/>
              <a:t>Strategy consulting at Hill &amp; Cutler Co.</a:t>
            </a:r>
          </a:p>
          <a:p>
            <a:r>
              <a:rPr lang="en-US" sz="2100" dirty="0" smtClean="0"/>
              <a:t>Private equity, M&amp;A, corporate finance advisory at Global Capital Markets, Inc.</a:t>
            </a:r>
          </a:p>
          <a:p>
            <a:r>
              <a:rPr lang="en-US" sz="2100" dirty="0" smtClean="0"/>
              <a:t>Widely published  in Wall Street Journal, Real Clear Markets, et al.</a:t>
            </a:r>
          </a:p>
          <a:p>
            <a:r>
              <a:rPr lang="en-US" sz="2100" dirty="0" smtClean="0"/>
              <a:t>Doctorate in Economics (Univ. of Georgia), Harvard MBA, CFA Candidate</a:t>
            </a:r>
          </a:p>
          <a:p>
            <a:r>
              <a:rPr lang="en-US" sz="2100" dirty="0" smtClean="0"/>
              <a:t>Blog site at www.ThinkingThingsOver.com</a:t>
            </a:r>
          </a:p>
          <a:p>
            <a:endParaRPr lang="en-US" dirty="0"/>
          </a:p>
        </p:txBody>
      </p:sp>
      <p:sp>
        <p:nvSpPr>
          <p:cNvPr id="12" name="TextBox 11"/>
          <p:cNvSpPr txBox="1"/>
          <p:nvPr>
            <p:custDataLst>
              <p:tags r:id="rId4"/>
            </p:custDataLst>
          </p:nvPr>
        </p:nvSpPr>
        <p:spPr>
          <a:xfrm>
            <a:off x="5105400" y="3505200"/>
            <a:ext cx="3657600" cy="2868478"/>
          </a:xfrm>
          <a:prstGeom prst="rect">
            <a:avLst/>
          </a:prstGeom>
          <a:noFill/>
        </p:spPr>
        <p:txBody>
          <a:bodyPr wrap="square" rtlCol="0">
            <a:spAutoFit/>
          </a:bodyPr>
          <a:lstStyle/>
          <a:p>
            <a:pPr lvl="0" algn="ctr">
              <a:spcBef>
                <a:spcPct val="20000"/>
              </a:spcBef>
            </a:pPr>
            <a:r>
              <a:rPr lang="en-US" b="1" dirty="0" smtClean="0">
                <a:latin typeface="+mj-lt"/>
              </a:rPr>
              <a:t>Joseph A. </a:t>
            </a:r>
            <a:r>
              <a:rPr lang="en-US" b="1" dirty="0" smtClean="0">
                <a:latin typeface="+mj-lt"/>
              </a:rPr>
              <a:t>Gomez</a:t>
            </a:r>
          </a:p>
          <a:p>
            <a:pPr lvl="0" algn="ctr">
              <a:spcBef>
                <a:spcPct val="20000"/>
              </a:spcBef>
            </a:pPr>
            <a:endParaRPr lang="en-US" b="1" dirty="0" smtClean="0">
              <a:latin typeface="+mj-lt"/>
            </a:endParaRPr>
          </a:p>
          <a:p>
            <a:pPr marL="342900" lvl="0" indent="-342900">
              <a:spcBef>
                <a:spcPct val="20000"/>
              </a:spcBef>
              <a:buFont typeface="Arial" pitchFamily="34" charset="0"/>
              <a:buChar char="•"/>
            </a:pPr>
            <a:r>
              <a:rPr lang="en-US" sz="1600" dirty="0" smtClean="0">
                <a:solidFill>
                  <a:prstClr val="black">
                    <a:lumMod val="50000"/>
                    <a:lumOff val="50000"/>
                  </a:prstClr>
                </a:solidFill>
                <a:latin typeface="+mj-lt"/>
              </a:rPr>
              <a:t>University of Miami, Finance</a:t>
            </a:r>
          </a:p>
          <a:p>
            <a:pPr marL="342900" lvl="0" indent="-342900">
              <a:spcBef>
                <a:spcPct val="20000"/>
              </a:spcBef>
              <a:buFont typeface="Arial" pitchFamily="34" charset="0"/>
              <a:buChar char="•"/>
            </a:pPr>
            <a:r>
              <a:rPr lang="en-US" sz="1600" dirty="0" smtClean="0">
                <a:solidFill>
                  <a:prstClr val="black">
                    <a:lumMod val="50000"/>
                    <a:lumOff val="50000"/>
                  </a:prstClr>
                </a:solidFill>
                <a:latin typeface="+mj-lt"/>
              </a:rPr>
              <a:t>20-years in the wealth management industry</a:t>
            </a:r>
          </a:p>
          <a:p>
            <a:pPr marL="342900" lvl="0" indent="-342900">
              <a:spcBef>
                <a:spcPct val="20000"/>
              </a:spcBef>
              <a:buFont typeface="Arial" pitchFamily="34" charset="0"/>
              <a:buChar char="•"/>
            </a:pPr>
            <a:r>
              <a:rPr lang="en-US" sz="1600" dirty="0" smtClean="0">
                <a:solidFill>
                  <a:prstClr val="black">
                    <a:lumMod val="50000"/>
                    <a:lumOff val="50000"/>
                  </a:prstClr>
                </a:solidFill>
                <a:latin typeface="+mj-lt"/>
              </a:rPr>
              <a:t>Extensive experience in fee-based asset management, portfolio construction and risk management</a:t>
            </a:r>
          </a:p>
          <a:p>
            <a:pPr marL="342900" lvl="0" indent="-342900">
              <a:spcBef>
                <a:spcPct val="20000"/>
              </a:spcBef>
              <a:buFont typeface="Arial" pitchFamily="34" charset="0"/>
              <a:buChar char="•"/>
            </a:pPr>
            <a:r>
              <a:rPr lang="en-US" sz="1600" dirty="0" smtClean="0">
                <a:solidFill>
                  <a:prstClr val="black">
                    <a:lumMod val="50000"/>
                    <a:lumOff val="50000"/>
                  </a:prstClr>
                </a:solidFill>
                <a:latin typeface="+mj-lt"/>
              </a:rPr>
              <a:t>Advises U.S. and offshore clients</a:t>
            </a:r>
            <a:endParaRPr lang="en-US" sz="1600" dirty="0">
              <a:solidFill>
                <a:prstClr val="black">
                  <a:lumMod val="50000"/>
                  <a:lumOff val="50000"/>
                </a:prstClr>
              </a:solidFill>
              <a:latin typeface="+mj-lt"/>
            </a:endParaRPr>
          </a:p>
        </p:txBody>
      </p:sp>
      <p:sp>
        <p:nvSpPr>
          <p:cNvPr id="8" name="Footer Placeholder 4"/>
          <p:cNvSpPr>
            <a:spLocks noGrp="1"/>
          </p:cNvSpPr>
          <p:nvPr>
            <p:ph type="ftr" sz="quarter" idx="11"/>
            <p:custDataLst>
              <p:tags r:id="rId5"/>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pic>
        <p:nvPicPr>
          <p:cNvPr id="10" name="Picture 9" descr="JChapman.png"/>
          <p:cNvPicPr>
            <a:picLocks noChangeAspect="1"/>
          </p:cNvPicPr>
          <p:nvPr/>
        </p:nvPicPr>
        <p:blipFill>
          <a:blip r:embed="rId7" cstate="print"/>
          <a:stretch>
            <a:fillRect/>
          </a:stretch>
        </p:blipFill>
        <p:spPr>
          <a:xfrm>
            <a:off x="1600200" y="1447800"/>
            <a:ext cx="1905770" cy="1905770"/>
          </a:xfrm>
          <a:prstGeom prst="rect">
            <a:avLst/>
          </a:prstGeom>
        </p:spPr>
      </p:pic>
      <p:pic>
        <p:nvPicPr>
          <p:cNvPr id="11" name="Picture 10" descr="JGomez.png"/>
          <p:cNvPicPr>
            <a:picLocks noChangeAspect="1"/>
          </p:cNvPicPr>
          <p:nvPr/>
        </p:nvPicPr>
        <p:blipFill>
          <a:blip r:embed="rId8" cstate="print"/>
          <a:stretch>
            <a:fillRect/>
          </a:stretch>
        </p:blipFill>
        <p:spPr>
          <a:xfrm>
            <a:off x="5943600" y="1447800"/>
            <a:ext cx="1904762" cy="1904762"/>
          </a:xfrm>
          <a:prstGeom prst="rect">
            <a:avLst/>
          </a:prstGeom>
        </p:spPr>
      </p:pic>
    </p:spTree>
    <p:custDataLst>
      <p:tags r:id="rId1"/>
    </p:custDataLst>
    <p:extLst>
      <p:ext uri="{BB962C8B-B14F-4D97-AF65-F5344CB8AC3E}">
        <p14:creationId xmlns:p14="http://schemas.microsoft.com/office/powerpoint/2010/main" xmlns="" val="3763237516"/>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0"/>
            <a:ext cx="8229600" cy="1143000"/>
          </a:xfrm>
        </p:spPr>
        <p:txBody>
          <a:bodyPr/>
          <a:lstStyle/>
          <a:p>
            <a:r>
              <a:rPr lang="en-US" b="1" dirty="0" smtClean="0">
                <a:effectLst/>
              </a:rPr>
              <a:t>People</a:t>
            </a:r>
            <a:endParaRPr lang="en-US" dirty="0"/>
          </a:p>
        </p:txBody>
      </p:sp>
      <p:sp>
        <p:nvSpPr>
          <p:cNvPr id="3" name="Content Placeholder 2"/>
          <p:cNvSpPr>
            <a:spLocks noGrp="1"/>
          </p:cNvSpPr>
          <p:nvPr>
            <p:ph sz="half" idx="2"/>
            <p:custDataLst>
              <p:tags r:id="rId3"/>
            </p:custDataLst>
          </p:nvPr>
        </p:nvSpPr>
        <p:spPr>
          <a:xfrm>
            <a:off x="3028950" y="4343400"/>
            <a:ext cx="3086100" cy="2057400"/>
          </a:xfrm>
        </p:spPr>
        <p:txBody>
          <a:bodyPr>
            <a:normAutofit lnSpcReduction="10000"/>
          </a:bodyPr>
          <a:lstStyle/>
          <a:p>
            <a:pPr lvl="0" algn="ctr">
              <a:buNone/>
            </a:pPr>
            <a:r>
              <a:rPr lang="en-US" sz="1800" b="1" dirty="0" smtClean="0">
                <a:solidFill>
                  <a:schemeClr val="tx1"/>
                </a:solidFill>
              </a:rPr>
              <a:t>Orlando </a:t>
            </a:r>
            <a:r>
              <a:rPr lang="en-US" sz="1800" b="1" dirty="0" err="1" smtClean="0">
                <a:solidFill>
                  <a:schemeClr val="tx1"/>
                </a:solidFill>
              </a:rPr>
              <a:t>Casariego</a:t>
            </a:r>
            <a:endParaRPr lang="en-US" sz="1800" b="1" dirty="0" smtClean="0">
              <a:solidFill>
                <a:schemeClr val="tx1"/>
              </a:solidFill>
            </a:endParaRPr>
          </a:p>
          <a:p>
            <a:pPr lvl="0" algn="ctr">
              <a:buNone/>
            </a:pPr>
            <a:endParaRPr lang="en-US" sz="1800" b="1" dirty="0" smtClean="0">
              <a:solidFill>
                <a:schemeClr val="tx1"/>
              </a:solidFill>
            </a:endParaRPr>
          </a:p>
          <a:p>
            <a:pPr lvl="0"/>
            <a:r>
              <a:rPr lang="en-US" sz="1400" dirty="0" smtClean="0">
                <a:solidFill>
                  <a:prstClr val="black">
                    <a:lumMod val="50000"/>
                    <a:lumOff val="50000"/>
                  </a:prstClr>
                </a:solidFill>
              </a:rPr>
              <a:t>Chief Operating Officer</a:t>
            </a:r>
          </a:p>
          <a:p>
            <a:pPr lvl="0"/>
            <a:r>
              <a:rPr lang="en-US" sz="1400" dirty="0" smtClean="0">
                <a:solidFill>
                  <a:prstClr val="black">
                    <a:lumMod val="50000"/>
                    <a:lumOff val="50000"/>
                  </a:prstClr>
                </a:solidFill>
              </a:rPr>
              <a:t>Mechanical Engineer</a:t>
            </a:r>
          </a:p>
          <a:p>
            <a:pPr lvl="0"/>
            <a:r>
              <a:rPr lang="en-US" sz="1400" dirty="0" smtClean="0">
                <a:solidFill>
                  <a:prstClr val="black">
                    <a:lumMod val="50000"/>
                    <a:lumOff val="50000"/>
                  </a:prstClr>
                </a:solidFill>
              </a:rPr>
              <a:t>Principal, 3C Construction</a:t>
            </a:r>
          </a:p>
          <a:p>
            <a:pPr lvl="0"/>
            <a:r>
              <a:rPr lang="en-US" sz="1400" dirty="0" smtClean="0">
                <a:solidFill>
                  <a:prstClr val="black">
                    <a:lumMod val="50000"/>
                    <a:lumOff val="50000"/>
                  </a:prstClr>
                </a:solidFill>
              </a:rPr>
              <a:t>Extensive real estate investment &amp; management experience</a:t>
            </a:r>
          </a:p>
          <a:p>
            <a:endParaRPr lang="en-US" dirty="0"/>
          </a:p>
        </p:txBody>
      </p:sp>
      <p:sp>
        <p:nvSpPr>
          <p:cNvPr id="6" name="Footer Placeholder 4"/>
          <p:cNvSpPr>
            <a:spLocks noGrp="1"/>
          </p:cNvSpPr>
          <p:nvPr>
            <p:ph type="ftr" sz="quarter" idx="11"/>
            <p:custDataLst>
              <p:tags r:id="rId4"/>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pic>
        <p:nvPicPr>
          <p:cNvPr id="9" name="Picture 8" descr="OCasariego.png"/>
          <p:cNvPicPr>
            <a:picLocks noChangeAspect="1"/>
          </p:cNvPicPr>
          <p:nvPr/>
        </p:nvPicPr>
        <p:blipFill>
          <a:blip r:embed="rId6" cstate="print"/>
          <a:stretch>
            <a:fillRect/>
          </a:stretch>
        </p:blipFill>
        <p:spPr>
          <a:xfrm>
            <a:off x="3581400" y="1828800"/>
            <a:ext cx="1904762" cy="1904762"/>
          </a:xfrm>
          <a:prstGeom prst="rect">
            <a:avLst/>
          </a:prstGeom>
        </p:spPr>
      </p:pic>
    </p:spTree>
    <p:custDataLst>
      <p:tags r:id="rId1"/>
    </p:custData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chor="ctr"/>
          <a:lstStyle/>
          <a:p>
            <a:r>
              <a:rPr lang="en-US" b="1" dirty="0" smtClean="0">
                <a:effectLst/>
              </a:rPr>
              <a:t>Investment Philosophy</a:t>
            </a:r>
            <a:endParaRPr lang="en-US" b="1" dirty="0">
              <a:effectLst/>
            </a:endParaRPr>
          </a:p>
        </p:txBody>
      </p:sp>
      <p:graphicFrame>
        <p:nvGraphicFramePr>
          <p:cNvPr id="7" name="Diagram 6"/>
          <p:cNvGraphicFramePr/>
          <p:nvPr>
            <p:custDataLst>
              <p:tags r:id="rId3"/>
            </p:custDataLst>
            <p:extLst>
              <p:ext uri="{D42A27DB-BD31-4B8C-83A1-F6EECF244321}">
                <p14:modId xmlns:p14="http://schemas.microsoft.com/office/powerpoint/2010/main" xmlns="" val="3423297784"/>
              </p:ext>
            </p:extLst>
          </p:nvPr>
        </p:nvGraphicFramePr>
        <p:xfrm>
          <a:off x="822960" y="1828800"/>
          <a:ext cx="749808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Footer Placeholder 4"/>
          <p:cNvSpPr>
            <a:spLocks noGrp="1"/>
          </p:cNvSpPr>
          <p:nvPr>
            <p:ph type="ftr" sz="quarter" idx="11"/>
            <p:custDataLst>
              <p:tags r:id="rId4"/>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spTree>
    <p:custDataLst>
      <p:tags r:id="rId1"/>
    </p:custDataLst>
    <p:extLst>
      <p:ext uri="{BB962C8B-B14F-4D97-AF65-F5344CB8AC3E}">
        <p14:creationId xmlns:p14="http://schemas.microsoft.com/office/powerpoint/2010/main" xmlns="" val="3535530891"/>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457200" y="0"/>
            <a:ext cx="8229600" cy="1645920"/>
          </a:xfrm>
        </p:spPr>
        <p:txBody>
          <a:bodyPr anchor="b"/>
          <a:lstStyle/>
          <a:p>
            <a:r>
              <a:rPr lang="en-US" b="1" dirty="0" smtClean="0">
                <a:effectLst/>
              </a:rPr>
              <a:t>Strategic Investing Process</a:t>
            </a:r>
            <a:endParaRPr lang="en-US" b="1" dirty="0">
              <a:effectLst/>
            </a:endParaRPr>
          </a:p>
        </p:txBody>
      </p:sp>
      <p:grpSp>
        <p:nvGrpSpPr>
          <p:cNvPr id="21" name="Group 20"/>
          <p:cNvGrpSpPr/>
          <p:nvPr>
            <p:custDataLst>
              <p:tags r:id="rId3"/>
            </p:custDataLst>
          </p:nvPr>
        </p:nvGrpSpPr>
        <p:grpSpPr>
          <a:xfrm>
            <a:off x="2148840" y="1905000"/>
            <a:ext cx="4846320" cy="4735558"/>
            <a:chOff x="1228165" y="1159311"/>
            <a:chExt cx="4846320" cy="5339610"/>
          </a:xfrm>
        </p:grpSpPr>
        <p:grpSp>
          <p:nvGrpSpPr>
            <p:cNvPr id="3" name="Group 2"/>
            <p:cNvGrpSpPr/>
            <p:nvPr/>
          </p:nvGrpSpPr>
          <p:grpSpPr>
            <a:xfrm>
              <a:off x="1228165" y="1159311"/>
              <a:ext cx="4846320" cy="4725471"/>
              <a:chOff x="2123907" y="1623144"/>
              <a:chExt cx="4852644" cy="4164520"/>
            </a:xfrm>
          </p:grpSpPr>
          <p:sp>
            <p:nvSpPr>
              <p:cNvPr id="13" name="Freeform 12"/>
              <p:cNvSpPr/>
              <p:nvPr/>
            </p:nvSpPr>
            <p:spPr>
              <a:xfrm>
                <a:off x="2123907" y="1623144"/>
                <a:ext cx="1648068" cy="1635562"/>
              </a:xfrm>
              <a:custGeom>
                <a:avLst/>
                <a:gdLst>
                  <a:gd name="connsiteX0" fmla="*/ 0 w 1416573"/>
                  <a:gd name="connsiteY0" fmla="*/ 0 h 991601"/>
                  <a:gd name="connsiteX1" fmla="*/ 920773 w 1416573"/>
                  <a:gd name="connsiteY1" fmla="*/ 0 h 991601"/>
                  <a:gd name="connsiteX2" fmla="*/ 1416573 w 1416573"/>
                  <a:gd name="connsiteY2" fmla="*/ 495801 h 991601"/>
                  <a:gd name="connsiteX3" fmla="*/ 920773 w 1416573"/>
                  <a:gd name="connsiteY3" fmla="*/ 991601 h 991601"/>
                  <a:gd name="connsiteX4" fmla="*/ 0 w 1416573"/>
                  <a:gd name="connsiteY4" fmla="*/ 991601 h 991601"/>
                  <a:gd name="connsiteX5" fmla="*/ 495801 w 1416573"/>
                  <a:gd name="connsiteY5" fmla="*/ 495801 h 991601"/>
                  <a:gd name="connsiteX6" fmla="*/ 0 w 1416573"/>
                  <a:gd name="connsiteY6" fmla="*/ 0 h 99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6573" h="991601">
                    <a:moveTo>
                      <a:pt x="1416573" y="0"/>
                    </a:moveTo>
                    <a:lnTo>
                      <a:pt x="1416573" y="644541"/>
                    </a:lnTo>
                    <a:lnTo>
                      <a:pt x="708286" y="991601"/>
                    </a:lnTo>
                    <a:lnTo>
                      <a:pt x="0" y="644541"/>
                    </a:lnTo>
                    <a:lnTo>
                      <a:pt x="0" y="0"/>
                    </a:lnTo>
                    <a:lnTo>
                      <a:pt x="708286" y="347061"/>
                    </a:lnTo>
                    <a:lnTo>
                      <a:pt x="1416573"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6351" tIns="502151" rIns="6349" bIns="502150" numCol="1" spcCol="1270" anchor="ctr" anchorCtr="0">
                <a:noAutofit/>
              </a:bodyPr>
              <a:lstStyle/>
              <a:p>
                <a:pPr lvl="0" algn="ctr" defTabSz="444500">
                  <a:lnSpc>
                    <a:spcPct val="90000"/>
                  </a:lnSpc>
                  <a:spcBef>
                    <a:spcPct val="0"/>
                  </a:spcBef>
                  <a:spcAft>
                    <a:spcPct val="35000"/>
                  </a:spcAft>
                </a:pPr>
                <a:r>
                  <a:rPr lang="en-US" sz="1600" kern="1200" dirty="0" smtClean="0"/>
                  <a:t>Modern Portfolio Theory</a:t>
                </a:r>
                <a:endParaRPr lang="en-US" sz="1600" kern="1200" dirty="0"/>
              </a:p>
            </p:txBody>
          </p:sp>
          <p:sp>
            <p:nvSpPr>
              <p:cNvPr id="14" name="Freeform 13"/>
              <p:cNvSpPr/>
              <p:nvPr/>
            </p:nvSpPr>
            <p:spPr>
              <a:xfrm>
                <a:off x="3771975" y="1623144"/>
                <a:ext cx="3204576" cy="1090375"/>
              </a:xfrm>
              <a:custGeom>
                <a:avLst/>
                <a:gdLst>
                  <a:gd name="connsiteX0" fmla="*/ 153465 w 920772"/>
                  <a:gd name="connsiteY0" fmla="*/ 0 h 2821806"/>
                  <a:gd name="connsiteX1" fmla="*/ 767307 w 920772"/>
                  <a:gd name="connsiteY1" fmla="*/ 0 h 2821806"/>
                  <a:gd name="connsiteX2" fmla="*/ 920772 w 920772"/>
                  <a:gd name="connsiteY2" fmla="*/ 153465 h 2821806"/>
                  <a:gd name="connsiteX3" fmla="*/ 920772 w 920772"/>
                  <a:gd name="connsiteY3" fmla="*/ 2821806 h 2821806"/>
                  <a:gd name="connsiteX4" fmla="*/ 920772 w 920772"/>
                  <a:gd name="connsiteY4" fmla="*/ 2821806 h 2821806"/>
                  <a:gd name="connsiteX5" fmla="*/ 0 w 920772"/>
                  <a:gd name="connsiteY5" fmla="*/ 2821806 h 2821806"/>
                  <a:gd name="connsiteX6" fmla="*/ 0 w 920772"/>
                  <a:gd name="connsiteY6" fmla="*/ 2821806 h 2821806"/>
                  <a:gd name="connsiteX7" fmla="*/ 0 w 920772"/>
                  <a:gd name="connsiteY7" fmla="*/ 153465 h 2821806"/>
                  <a:gd name="connsiteX8" fmla="*/ 153465 w 920772"/>
                  <a:gd name="connsiteY8" fmla="*/ 0 h 2821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0772" h="2821806">
                    <a:moveTo>
                      <a:pt x="920772" y="470310"/>
                    </a:moveTo>
                    <a:lnTo>
                      <a:pt x="920772" y="2351496"/>
                    </a:lnTo>
                    <a:cubicBezTo>
                      <a:pt x="920772" y="2611240"/>
                      <a:pt x="898352" y="2821806"/>
                      <a:pt x="870695" y="2821806"/>
                    </a:cubicBezTo>
                    <a:lnTo>
                      <a:pt x="0" y="2821806"/>
                    </a:lnTo>
                    <a:lnTo>
                      <a:pt x="0" y="2821806"/>
                    </a:lnTo>
                    <a:lnTo>
                      <a:pt x="0" y="0"/>
                    </a:lnTo>
                    <a:lnTo>
                      <a:pt x="0" y="0"/>
                    </a:lnTo>
                    <a:lnTo>
                      <a:pt x="870695" y="0"/>
                    </a:lnTo>
                    <a:cubicBezTo>
                      <a:pt x="898352" y="0"/>
                      <a:pt x="920772" y="210566"/>
                      <a:pt x="920772" y="470310"/>
                    </a:cubicBezTo>
                    <a:close/>
                  </a:path>
                </a:pathLst>
              </a:custGeom>
            </p:spPr>
            <p:style>
              <a:lnRef idx="1">
                <a:schemeClr val="accent1"/>
              </a:lnRef>
              <a:fillRef idx="2">
                <a:schemeClr val="accent1"/>
              </a:fillRef>
              <a:effectRef idx="1">
                <a:schemeClr val="accent1"/>
              </a:effectRef>
              <a:fontRef idx="minor">
                <a:schemeClr val="dk1"/>
              </a:fontRef>
            </p:style>
            <p:txBody>
              <a:bodyPr spcFirstLastPara="0" vert="horz" wrap="square" lIns="78232" tIns="51933" rIns="51933" bIns="51933" numCol="1" spcCol="1270" anchor="ctr" anchorCtr="0">
                <a:noAutofit/>
              </a:bodyPr>
              <a:lstStyle/>
              <a:p>
                <a:pPr marL="57150" lvl="1" indent="-57150" algn="l" defTabSz="488950">
                  <a:lnSpc>
                    <a:spcPct val="90000"/>
                  </a:lnSpc>
                  <a:spcBef>
                    <a:spcPct val="0"/>
                  </a:spcBef>
                  <a:spcAft>
                    <a:spcPct val="15000"/>
                  </a:spcAft>
                  <a:buChar char="••"/>
                </a:pPr>
                <a:r>
                  <a:rPr lang="en-US" sz="1400" kern="1200" dirty="0" smtClean="0"/>
                  <a:t>Multiple Asset Classes</a:t>
                </a:r>
                <a:endParaRPr lang="en-US" sz="1400" kern="1200" dirty="0"/>
              </a:p>
              <a:p>
                <a:pPr marL="57150" lvl="1" indent="-57150" algn="l" defTabSz="488950">
                  <a:lnSpc>
                    <a:spcPct val="90000"/>
                  </a:lnSpc>
                  <a:spcBef>
                    <a:spcPct val="0"/>
                  </a:spcBef>
                  <a:spcAft>
                    <a:spcPct val="15000"/>
                  </a:spcAft>
                  <a:buChar char="••"/>
                </a:pPr>
                <a:r>
                  <a:rPr lang="en-US" sz="1400" kern="1200" dirty="0" smtClean="0"/>
                  <a:t>5 Key Asset Classes</a:t>
                </a:r>
                <a:endParaRPr lang="en-US" sz="1400" kern="1200" dirty="0"/>
              </a:p>
            </p:txBody>
          </p:sp>
          <p:sp>
            <p:nvSpPr>
              <p:cNvPr id="15" name="Freeform 14"/>
              <p:cNvSpPr/>
              <p:nvPr/>
            </p:nvSpPr>
            <p:spPr>
              <a:xfrm>
                <a:off x="2123907" y="3158845"/>
                <a:ext cx="1648068" cy="1635562"/>
              </a:xfrm>
              <a:custGeom>
                <a:avLst/>
                <a:gdLst>
                  <a:gd name="connsiteX0" fmla="*/ 0 w 2027243"/>
                  <a:gd name="connsiteY0" fmla="*/ 0 h 1458605"/>
                  <a:gd name="connsiteX1" fmla="*/ 1297941 w 2027243"/>
                  <a:gd name="connsiteY1" fmla="*/ 0 h 1458605"/>
                  <a:gd name="connsiteX2" fmla="*/ 2027243 w 2027243"/>
                  <a:gd name="connsiteY2" fmla="*/ 729303 h 1458605"/>
                  <a:gd name="connsiteX3" fmla="*/ 1297941 w 2027243"/>
                  <a:gd name="connsiteY3" fmla="*/ 1458605 h 1458605"/>
                  <a:gd name="connsiteX4" fmla="*/ 0 w 2027243"/>
                  <a:gd name="connsiteY4" fmla="*/ 1458605 h 1458605"/>
                  <a:gd name="connsiteX5" fmla="*/ 729303 w 2027243"/>
                  <a:gd name="connsiteY5" fmla="*/ 729303 h 1458605"/>
                  <a:gd name="connsiteX6" fmla="*/ 0 w 2027243"/>
                  <a:gd name="connsiteY6" fmla="*/ 0 h 145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7243" h="1458605">
                    <a:moveTo>
                      <a:pt x="2027242" y="0"/>
                    </a:moveTo>
                    <a:lnTo>
                      <a:pt x="2027242" y="933871"/>
                    </a:lnTo>
                    <a:lnTo>
                      <a:pt x="1013621" y="1458605"/>
                    </a:lnTo>
                    <a:lnTo>
                      <a:pt x="1" y="933871"/>
                    </a:lnTo>
                    <a:lnTo>
                      <a:pt x="1" y="0"/>
                    </a:lnTo>
                    <a:lnTo>
                      <a:pt x="1013621" y="524735"/>
                    </a:lnTo>
                    <a:lnTo>
                      <a:pt x="2027242"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6351" tIns="735653" rIns="6349" bIns="735652" numCol="1" spcCol="1270" anchor="ctr" anchorCtr="0">
                <a:noAutofit/>
              </a:bodyPr>
              <a:lstStyle/>
              <a:p>
                <a:pPr lvl="0" algn="ctr" defTabSz="444500">
                  <a:lnSpc>
                    <a:spcPct val="90000"/>
                  </a:lnSpc>
                  <a:spcBef>
                    <a:spcPct val="0"/>
                  </a:spcBef>
                  <a:spcAft>
                    <a:spcPct val="35000"/>
                  </a:spcAft>
                </a:pPr>
                <a:r>
                  <a:rPr lang="en-US" sz="1600" kern="1200" dirty="0" smtClean="0"/>
                  <a:t>Efficient Portfolios</a:t>
                </a:r>
                <a:endParaRPr lang="en-US" sz="1600" kern="1200" dirty="0"/>
              </a:p>
            </p:txBody>
          </p:sp>
          <p:sp>
            <p:nvSpPr>
              <p:cNvPr id="16" name="Freeform 15"/>
              <p:cNvSpPr/>
              <p:nvPr/>
            </p:nvSpPr>
            <p:spPr>
              <a:xfrm>
                <a:off x="3771975" y="3150945"/>
                <a:ext cx="3204576" cy="1090375"/>
              </a:xfrm>
              <a:custGeom>
                <a:avLst/>
                <a:gdLst>
                  <a:gd name="connsiteX0" fmla="*/ 153465 w 920772"/>
                  <a:gd name="connsiteY0" fmla="*/ 0 h 3189062"/>
                  <a:gd name="connsiteX1" fmla="*/ 767307 w 920772"/>
                  <a:gd name="connsiteY1" fmla="*/ 0 h 3189062"/>
                  <a:gd name="connsiteX2" fmla="*/ 920772 w 920772"/>
                  <a:gd name="connsiteY2" fmla="*/ 153465 h 3189062"/>
                  <a:gd name="connsiteX3" fmla="*/ 920772 w 920772"/>
                  <a:gd name="connsiteY3" fmla="*/ 3189062 h 3189062"/>
                  <a:gd name="connsiteX4" fmla="*/ 920772 w 920772"/>
                  <a:gd name="connsiteY4" fmla="*/ 3189062 h 3189062"/>
                  <a:gd name="connsiteX5" fmla="*/ 0 w 920772"/>
                  <a:gd name="connsiteY5" fmla="*/ 3189062 h 3189062"/>
                  <a:gd name="connsiteX6" fmla="*/ 0 w 920772"/>
                  <a:gd name="connsiteY6" fmla="*/ 3189062 h 3189062"/>
                  <a:gd name="connsiteX7" fmla="*/ 0 w 920772"/>
                  <a:gd name="connsiteY7" fmla="*/ 153465 h 3189062"/>
                  <a:gd name="connsiteX8" fmla="*/ 153465 w 920772"/>
                  <a:gd name="connsiteY8" fmla="*/ 0 h 318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0772" h="3189062">
                    <a:moveTo>
                      <a:pt x="920772" y="531522"/>
                    </a:moveTo>
                    <a:lnTo>
                      <a:pt x="920772" y="2657540"/>
                    </a:lnTo>
                    <a:cubicBezTo>
                      <a:pt x="920772" y="2951089"/>
                      <a:pt x="900934" y="3189060"/>
                      <a:pt x="876462" y="3189060"/>
                    </a:cubicBezTo>
                    <a:lnTo>
                      <a:pt x="0" y="3189060"/>
                    </a:lnTo>
                    <a:lnTo>
                      <a:pt x="0" y="3189060"/>
                    </a:lnTo>
                    <a:lnTo>
                      <a:pt x="0" y="2"/>
                    </a:lnTo>
                    <a:lnTo>
                      <a:pt x="0" y="2"/>
                    </a:lnTo>
                    <a:lnTo>
                      <a:pt x="876462" y="2"/>
                    </a:lnTo>
                    <a:cubicBezTo>
                      <a:pt x="900934" y="2"/>
                      <a:pt x="920772" y="237973"/>
                      <a:pt x="920772" y="531522"/>
                    </a:cubicBezTo>
                    <a:close/>
                  </a:path>
                </a:pathLst>
              </a:custGeom>
            </p:spPr>
            <p:style>
              <a:lnRef idx="1">
                <a:schemeClr val="accent1"/>
              </a:lnRef>
              <a:fillRef idx="2">
                <a:schemeClr val="accent1"/>
              </a:fillRef>
              <a:effectRef idx="1">
                <a:schemeClr val="accent1"/>
              </a:effectRef>
              <a:fontRef idx="minor">
                <a:schemeClr val="dk1"/>
              </a:fontRef>
            </p:style>
            <p:txBody>
              <a:bodyPr spcFirstLastPara="0" vert="horz" wrap="square" lIns="78232" tIns="51933" rIns="51933" bIns="51933" numCol="1" spcCol="1270" anchor="ctr" anchorCtr="0">
                <a:noAutofit/>
              </a:bodyPr>
              <a:lstStyle/>
              <a:p>
                <a:pPr marL="57150" lvl="1" indent="-57150" algn="l" defTabSz="488950">
                  <a:lnSpc>
                    <a:spcPct val="90000"/>
                  </a:lnSpc>
                  <a:spcBef>
                    <a:spcPct val="0"/>
                  </a:spcBef>
                  <a:spcAft>
                    <a:spcPct val="15000"/>
                  </a:spcAft>
                  <a:buChar char="••"/>
                </a:pPr>
                <a:r>
                  <a:rPr lang="en-US" sz="1400" kern="1200" dirty="0" smtClean="0"/>
                  <a:t>Conservative</a:t>
                </a:r>
                <a:endParaRPr lang="en-US" sz="1400" kern="1200" dirty="0"/>
              </a:p>
              <a:p>
                <a:pPr marL="57150" lvl="1" indent="-57150" algn="l" defTabSz="488950">
                  <a:lnSpc>
                    <a:spcPct val="90000"/>
                  </a:lnSpc>
                  <a:spcBef>
                    <a:spcPct val="0"/>
                  </a:spcBef>
                  <a:spcAft>
                    <a:spcPct val="15000"/>
                  </a:spcAft>
                  <a:buChar char="••"/>
                </a:pPr>
                <a:r>
                  <a:rPr lang="en-US" sz="1400" kern="1200" dirty="0" smtClean="0"/>
                  <a:t>Moderately Conservative</a:t>
                </a:r>
                <a:endParaRPr lang="en-US" sz="1400" kern="1200" dirty="0"/>
              </a:p>
              <a:p>
                <a:pPr marL="57150" lvl="1" indent="-57150" algn="l" defTabSz="488950">
                  <a:lnSpc>
                    <a:spcPct val="90000"/>
                  </a:lnSpc>
                  <a:spcBef>
                    <a:spcPct val="0"/>
                  </a:spcBef>
                  <a:spcAft>
                    <a:spcPct val="15000"/>
                  </a:spcAft>
                  <a:buChar char="••"/>
                </a:pPr>
                <a:r>
                  <a:rPr lang="en-US" sz="1400" kern="1200" dirty="0" smtClean="0"/>
                  <a:t>Moderately Aggressive</a:t>
                </a:r>
                <a:endParaRPr lang="en-US" sz="1400" kern="1200" dirty="0"/>
              </a:p>
              <a:p>
                <a:pPr marL="57150" lvl="1" indent="-57150" algn="l" defTabSz="488950">
                  <a:lnSpc>
                    <a:spcPct val="90000"/>
                  </a:lnSpc>
                  <a:spcBef>
                    <a:spcPct val="0"/>
                  </a:spcBef>
                  <a:spcAft>
                    <a:spcPct val="15000"/>
                  </a:spcAft>
                  <a:buChar char="••"/>
                </a:pPr>
                <a:r>
                  <a:rPr lang="en-US" sz="1400" kern="1200" dirty="0" smtClean="0"/>
                  <a:t>Aggressive</a:t>
                </a:r>
                <a:endParaRPr lang="en-US" sz="1400" kern="1200" dirty="0"/>
              </a:p>
            </p:txBody>
          </p:sp>
          <p:sp>
            <p:nvSpPr>
              <p:cNvPr id="18" name="Freeform 17"/>
              <p:cNvSpPr/>
              <p:nvPr/>
            </p:nvSpPr>
            <p:spPr>
              <a:xfrm>
                <a:off x="3771975" y="4697289"/>
                <a:ext cx="3204576" cy="1090375"/>
              </a:xfrm>
              <a:custGeom>
                <a:avLst/>
                <a:gdLst>
                  <a:gd name="connsiteX0" fmla="*/ 153465 w 920772"/>
                  <a:gd name="connsiteY0" fmla="*/ 0 h 3344823"/>
                  <a:gd name="connsiteX1" fmla="*/ 767307 w 920772"/>
                  <a:gd name="connsiteY1" fmla="*/ 0 h 3344823"/>
                  <a:gd name="connsiteX2" fmla="*/ 920772 w 920772"/>
                  <a:gd name="connsiteY2" fmla="*/ 153465 h 3344823"/>
                  <a:gd name="connsiteX3" fmla="*/ 920772 w 920772"/>
                  <a:gd name="connsiteY3" fmla="*/ 3344823 h 3344823"/>
                  <a:gd name="connsiteX4" fmla="*/ 920772 w 920772"/>
                  <a:gd name="connsiteY4" fmla="*/ 3344823 h 3344823"/>
                  <a:gd name="connsiteX5" fmla="*/ 0 w 920772"/>
                  <a:gd name="connsiteY5" fmla="*/ 3344823 h 3344823"/>
                  <a:gd name="connsiteX6" fmla="*/ 0 w 920772"/>
                  <a:gd name="connsiteY6" fmla="*/ 3344823 h 3344823"/>
                  <a:gd name="connsiteX7" fmla="*/ 0 w 920772"/>
                  <a:gd name="connsiteY7" fmla="*/ 153465 h 3344823"/>
                  <a:gd name="connsiteX8" fmla="*/ 153465 w 920772"/>
                  <a:gd name="connsiteY8" fmla="*/ 0 h 3344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0772" h="3344823">
                    <a:moveTo>
                      <a:pt x="920772" y="557483"/>
                    </a:moveTo>
                    <a:lnTo>
                      <a:pt x="920772" y="2787340"/>
                    </a:lnTo>
                    <a:cubicBezTo>
                      <a:pt x="920772" y="3095227"/>
                      <a:pt x="901857" y="3344821"/>
                      <a:pt x="878526" y="3344821"/>
                    </a:cubicBezTo>
                    <a:lnTo>
                      <a:pt x="0" y="3344821"/>
                    </a:lnTo>
                    <a:lnTo>
                      <a:pt x="0" y="3344821"/>
                    </a:lnTo>
                    <a:lnTo>
                      <a:pt x="0" y="2"/>
                    </a:lnTo>
                    <a:lnTo>
                      <a:pt x="0" y="2"/>
                    </a:lnTo>
                    <a:lnTo>
                      <a:pt x="878526" y="2"/>
                    </a:lnTo>
                    <a:cubicBezTo>
                      <a:pt x="901857" y="2"/>
                      <a:pt x="920772" y="249596"/>
                      <a:pt x="920772" y="557483"/>
                    </a:cubicBezTo>
                    <a:close/>
                  </a:path>
                </a:pathLst>
              </a:custGeom>
            </p:spPr>
            <p:style>
              <a:lnRef idx="1">
                <a:schemeClr val="accent1"/>
              </a:lnRef>
              <a:fillRef idx="2">
                <a:schemeClr val="accent1"/>
              </a:fillRef>
              <a:effectRef idx="1">
                <a:schemeClr val="accent1"/>
              </a:effectRef>
              <a:fontRef idx="minor">
                <a:schemeClr val="dk1"/>
              </a:fontRef>
            </p:style>
            <p:txBody>
              <a:bodyPr spcFirstLastPara="0" vert="horz" wrap="square" lIns="78233" tIns="51933" rIns="51933" bIns="51934" numCol="1" spcCol="1270" anchor="ctr" anchorCtr="0">
                <a:noAutofit/>
              </a:bodyPr>
              <a:lstStyle/>
              <a:p>
                <a:pPr marL="57150" lvl="1" indent="-57150" algn="l" defTabSz="488950">
                  <a:lnSpc>
                    <a:spcPct val="90000"/>
                  </a:lnSpc>
                  <a:spcBef>
                    <a:spcPct val="0"/>
                  </a:spcBef>
                  <a:spcAft>
                    <a:spcPct val="15000"/>
                  </a:spcAft>
                  <a:buChar char="••"/>
                </a:pPr>
                <a:r>
                  <a:rPr lang="en-US" sz="1400" kern="1200" dirty="0" smtClean="0"/>
                  <a:t>Based on business cycle theory</a:t>
                </a:r>
                <a:endParaRPr lang="en-US" sz="1400" kern="1200" dirty="0"/>
              </a:p>
              <a:p>
                <a:pPr marL="57150" lvl="1" indent="-57150" algn="l" defTabSz="488950">
                  <a:lnSpc>
                    <a:spcPct val="90000"/>
                  </a:lnSpc>
                  <a:spcBef>
                    <a:spcPct val="0"/>
                  </a:spcBef>
                  <a:spcAft>
                    <a:spcPct val="15000"/>
                  </a:spcAft>
                  <a:buChar char="••"/>
                </a:pPr>
                <a:r>
                  <a:rPr lang="en-US" sz="1400" kern="1200" dirty="0" smtClean="0"/>
                  <a:t>Maximize momentum effect</a:t>
                </a:r>
                <a:endParaRPr lang="en-US" sz="1400" kern="1200" dirty="0"/>
              </a:p>
            </p:txBody>
          </p:sp>
        </p:grpSp>
        <p:sp>
          <p:nvSpPr>
            <p:cNvPr id="19" name="Freeform 18"/>
            <p:cNvSpPr/>
            <p:nvPr/>
          </p:nvSpPr>
          <p:spPr>
            <a:xfrm>
              <a:off x="1228165" y="4643053"/>
              <a:ext cx="1645920" cy="1855868"/>
            </a:xfrm>
            <a:custGeom>
              <a:avLst/>
              <a:gdLst>
                <a:gd name="connsiteX0" fmla="*/ 0 w 2027243"/>
                <a:gd name="connsiteY0" fmla="*/ 0 h 1458605"/>
                <a:gd name="connsiteX1" fmla="*/ 1297941 w 2027243"/>
                <a:gd name="connsiteY1" fmla="*/ 0 h 1458605"/>
                <a:gd name="connsiteX2" fmla="*/ 2027243 w 2027243"/>
                <a:gd name="connsiteY2" fmla="*/ 729303 h 1458605"/>
                <a:gd name="connsiteX3" fmla="*/ 1297941 w 2027243"/>
                <a:gd name="connsiteY3" fmla="*/ 1458605 h 1458605"/>
                <a:gd name="connsiteX4" fmla="*/ 0 w 2027243"/>
                <a:gd name="connsiteY4" fmla="*/ 1458605 h 1458605"/>
                <a:gd name="connsiteX5" fmla="*/ 729303 w 2027243"/>
                <a:gd name="connsiteY5" fmla="*/ 729303 h 1458605"/>
                <a:gd name="connsiteX6" fmla="*/ 0 w 2027243"/>
                <a:gd name="connsiteY6" fmla="*/ 0 h 145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7243" h="1458605">
                  <a:moveTo>
                    <a:pt x="2027242" y="0"/>
                  </a:moveTo>
                  <a:lnTo>
                    <a:pt x="2027242" y="933871"/>
                  </a:lnTo>
                  <a:lnTo>
                    <a:pt x="1013621" y="1458605"/>
                  </a:lnTo>
                  <a:lnTo>
                    <a:pt x="1" y="933871"/>
                  </a:lnTo>
                  <a:lnTo>
                    <a:pt x="1" y="0"/>
                  </a:lnTo>
                  <a:lnTo>
                    <a:pt x="1013621" y="524735"/>
                  </a:lnTo>
                  <a:lnTo>
                    <a:pt x="2027242" y="0"/>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6351" tIns="735653" rIns="6349" bIns="735652" numCol="1" spcCol="1270" anchor="ctr" anchorCtr="0">
              <a:noAutofit/>
            </a:bodyPr>
            <a:lstStyle/>
            <a:p>
              <a:pPr lvl="0" algn="ctr" defTabSz="444500">
                <a:lnSpc>
                  <a:spcPct val="90000"/>
                </a:lnSpc>
                <a:spcBef>
                  <a:spcPct val="0"/>
                </a:spcBef>
                <a:spcAft>
                  <a:spcPct val="35000"/>
                </a:spcAft>
              </a:pPr>
              <a:r>
                <a:rPr lang="en-US" sz="1600" kern="1200" dirty="0" smtClean="0"/>
                <a:t>Dynamic Rebalancing</a:t>
              </a:r>
              <a:endParaRPr lang="en-US" sz="1600" kern="1200" dirty="0"/>
            </a:p>
          </p:txBody>
        </p:sp>
      </p:grpSp>
      <p:sp>
        <p:nvSpPr>
          <p:cNvPr id="12" name="Footer Placeholder 4"/>
          <p:cNvSpPr>
            <a:spLocks noGrp="1"/>
          </p:cNvSpPr>
          <p:nvPr>
            <p:ph type="ftr" sz="quarter" idx="11"/>
            <p:custDataLst>
              <p:tags r:id="rId4"/>
            </p:custDataLst>
          </p:nvPr>
        </p:nvSpPr>
        <p:spPr>
          <a:xfrm>
            <a:off x="7086600" y="6400800"/>
            <a:ext cx="2057400" cy="457200"/>
          </a:xfrm>
        </p:spPr>
        <p:style>
          <a:lnRef idx="0">
            <a:schemeClr val="accent1"/>
          </a:lnRef>
          <a:fillRef idx="3">
            <a:schemeClr val="accent1"/>
          </a:fillRef>
          <a:effectRef idx="3">
            <a:schemeClr val="accent1"/>
          </a:effectRef>
          <a:fontRef idx="minor">
            <a:schemeClr val="lt1"/>
          </a:fontRef>
        </p:style>
        <p:txBody>
          <a:bodyPr/>
          <a:lstStyle/>
          <a:p>
            <a:pPr algn="ctr"/>
            <a:r>
              <a:rPr lang="en-US" sz="1400" b="1" dirty="0" smtClean="0">
                <a:solidFill>
                  <a:schemeClr val="bg1"/>
                </a:solidFill>
              </a:rPr>
              <a:t>Alhambra Partners</a:t>
            </a:r>
          </a:p>
          <a:p>
            <a:pPr algn="ctr"/>
            <a:r>
              <a:rPr lang="en-US" sz="1100" b="1" dirty="0" smtClean="0">
                <a:solidFill>
                  <a:schemeClr val="bg1"/>
                </a:solidFill>
              </a:rPr>
              <a:t>We Are Different.</a:t>
            </a:r>
            <a:endParaRPr lang="en-US" sz="1100" b="1" dirty="0">
              <a:solidFill>
                <a:schemeClr val="bg1"/>
              </a:solidFill>
            </a:endParaRPr>
          </a:p>
        </p:txBody>
      </p:sp>
    </p:spTree>
    <p:custDataLst>
      <p:tags r:id="rId1"/>
    </p:custDataLst>
    <p:extLst>
      <p:ext uri="{BB962C8B-B14F-4D97-AF65-F5344CB8AC3E}">
        <p14:creationId xmlns:p14="http://schemas.microsoft.com/office/powerpoint/2010/main" xmlns="" val="1721829409"/>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HAPEID" val="VE2w6kLFarzst2yDhJfzMx"/>
</p:tagLst>
</file>

<file path=ppt/tags/tag10.xml><?xml version="1.0" encoding="utf-8"?>
<p:tagLst xmlns:a="http://schemas.openxmlformats.org/drawingml/2006/main" xmlns:r="http://schemas.openxmlformats.org/officeDocument/2006/relationships" xmlns:p="http://schemas.openxmlformats.org/presentationml/2006/main">
  <p:tag name="DVSHAPEID" val="bznX6mFR1ZN5TKijY8CvhG"/>
</p:tagLst>
</file>

<file path=ppt/tags/tag100.xml><?xml version="1.0" encoding="utf-8"?>
<p:tagLst xmlns:a="http://schemas.openxmlformats.org/drawingml/2006/main" xmlns:r="http://schemas.openxmlformats.org/officeDocument/2006/relationships" xmlns:p="http://schemas.openxmlformats.org/presentationml/2006/main">
  <p:tag name="DVSHAPEID" val="zf4eCKVLeLXY9GB6S1h16z"/>
</p:tagLst>
</file>

<file path=ppt/tags/tag101.xml><?xml version="1.0" encoding="utf-8"?>
<p:tagLst xmlns:a="http://schemas.openxmlformats.org/drawingml/2006/main" xmlns:r="http://schemas.openxmlformats.org/officeDocument/2006/relationships" xmlns:p="http://schemas.openxmlformats.org/presentationml/2006/main">
  <p:tag name="DVSHAPEID" val="BSV0hEqW3FoSCrRMTVkUZo"/>
</p:tagLst>
</file>

<file path=ppt/tags/tag102.xml><?xml version="1.0" encoding="utf-8"?>
<p:tagLst xmlns:a="http://schemas.openxmlformats.org/drawingml/2006/main" xmlns:r="http://schemas.openxmlformats.org/officeDocument/2006/relationships" xmlns:p="http://schemas.openxmlformats.org/presentationml/2006/main">
  <p:tag name="DVSHAPEID" val="ruedBo3ur2UZDbiBsglhHh"/>
</p:tagLst>
</file>

<file path=ppt/tags/tag103.xml><?xml version="1.0" encoding="utf-8"?>
<p:tagLst xmlns:a="http://schemas.openxmlformats.org/drawingml/2006/main" xmlns:r="http://schemas.openxmlformats.org/officeDocument/2006/relationships" xmlns:p="http://schemas.openxmlformats.org/presentationml/2006/main">
  <p:tag name="DVSHAPEID" val="zg3ae57mGbzcrqM421Tzem"/>
</p:tagLst>
</file>

<file path=ppt/tags/tag104.xml><?xml version="1.0" encoding="utf-8"?>
<p:tagLst xmlns:a="http://schemas.openxmlformats.org/drawingml/2006/main" xmlns:r="http://schemas.openxmlformats.org/officeDocument/2006/relationships" xmlns:p="http://schemas.openxmlformats.org/presentationml/2006/main">
  <p:tag name="DVSHAPEID" val="XDNGtis4zIH9VXaraXm4mJ"/>
</p:tagLst>
</file>

<file path=ppt/tags/tag105.xml><?xml version="1.0" encoding="utf-8"?>
<p:tagLst xmlns:a="http://schemas.openxmlformats.org/drawingml/2006/main" xmlns:r="http://schemas.openxmlformats.org/officeDocument/2006/relationships" xmlns:p="http://schemas.openxmlformats.org/presentationml/2006/main">
  <p:tag name="DVSHAPEID" val="prJSPodjo73dipmyCPTBCR"/>
</p:tagLst>
</file>

<file path=ppt/tags/tag106.xml><?xml version="1.0" encoding="utf-8"?>
<p:tagLst xmlns:a="http://schemas.openxmlformats.org/drawingml/2006/main" xmlns:r="http://schemas.openxmlformats.org/officeDocument/2006/relationships" xmlns:p="http://schemas.openxmlformats.org/presentationml/2006/main">
  <p:tag name="DVSHAPEID" val="uiuOTBRVc9ZedmWBt4Qfkz"/>
</p:tagLst>
</file>

<file path=ppt/tags/tag107.xml><?xml version="1.0" encoding="utf-8"?>
<p:tagLst xmlns:a="http://schemas.openxmlformats.org/drawingml/2006/main" xmlns:r="http://schemas.openxmlformats.org/officeDocument/2006/relationships" xmlns:p="http://schemas.openxmlformats.org/presentationml/2006/main">
  <p:tag name="DVSHAPEID" val="6IEK4ClxaK6yWrn0uCssVT"/>
</p:tagLst>
</file>

<file path=ppt/tags/tag108.xml><?xml version="1.0" encoding="utf-8"?>
<p:tagLst xmlns:a="http://schemas.openxmlformats.org/drawingml/2006/main" xmlns:r="http://schemas.openxmlformats.org/officeDocument/2006/relationships" xmlns:p="http://schemas.openxmlformats.org/presentationml/2006/main">
  <p:tag name="DVSHAPEID" val="d4c0B1lPLnxVcM99weAFYf"/>
</p:tagLst>
</file>

<file path=ppt/tags/tag109.xml><?xml version="1.0" encoding="utf-8"?>
<p:tagLst xmlns:a="http://schemas.openxmlformats.org/drawingml/2006/main" xmlns:r="http://schemas.openxmlformats.org/officeDocument/2006/relationships" xmlns:p="http://schemas.openxmlformats.org/presentationml/2006/main">
  <p:tag name="DVSHAPEID" val="7FpvdszdMSEcuAy40jblZJ"/>
</p:tagLst>
</file>

<file path=ppt/tags/tag11.xml><?xml version="1.0" encoding="utf-8"?>
<p:tagLst xmlns:a="http://schemas.openxmlformats.org/drawingml/2006/main" xmlns:r="http://schemas.openxmlformats.org/officeDocument/2006/relationships" xmlns:p="http://schemas.openxmlformats.org/presentationml/2006/main">
  <p:tag name="DVSHAPEID" val="ZLa6PPyt6RkRBdayzhBjgG"/>
</p:tagLst>
</file>

<file path=ppt/tags/tag110.xml><?xml version="1.0" encoding="utf-8"?>
<p:tagLst xmlns:a="http://schemas.openxmlformats.org/drawingml/2006/main" xmlns:r="http://schemas.openxmlformats.org/officeDocument/2006/relationships" xmlns:p="http://schemas.openxmlformats.org/presentationml/2006/main">
  <p:tag name="DVSHAPEID" val="11eARl6dRfUYWwA6NSfxAF"/>
</p:tagLst>
</file>

<file path=ppt/tags/tag111.xml><?xml version="1.0" encoding="utf-8"?>
<p:tagLst xmlns:a="http://schemas.openxmlformats.org/drawingml/2006/main" xmlns:r="http://schemas.openxmlformats.org/officeDocument/2006/relationships" xmlns:p="http://schemas.openxmlformats.org/presentationml/2006/main">
  <p:tag name="DVSHAPEID" val="gZhzAsehtDfnEogDBe7z0o"/>
</p:tagLst>
</file>

<file path=ppt/tags/tag112.xml><?xml version="1.0" encoding="utf-8"?>
<p:tagLst xmlns:a="http://schemas.openxmlformats.org/drawingml/2006/main" xmlns:r="http://schemas.openxmlformats.org/officeDocument/2006/relationships" xmlns:p="http://schemas.openxmlformats.org/presentationml/2006/main">
  <p:tag name="DVSHAPEID" val="iwD1tUvj6r9mKfihKDZzMh"/>
</p:tagLst>
</file>

<file path=ppt/tags/tag113.xml><?xml version="1.0" encoding="utf-8"?>
<p:tagLst xmlns:a="http://schemas.openxmlformats.org/drawingml/2006/main" xmlns:r="http://schemas.openxmlformats.org/officeDocument/2006/relationships" xmlns:p="http://schemas.openxmlformats.org/presentationml/2006/main">
  <p:tag name="DVSHAPEID" val="IyScPag0q0ERGLVzYjLawO"/>
</p:tagLst>
</file>

<file path=ppt/tags/tag114.xml><?xml version="1.0" encoding="utf-8"?>
<p:tagLst xmlns:a="http://schemas.openxmlformats.org/drawingml/2006/main" xmlns:r="http://schemas.openxmlformats.org/officeDocument/2006/relationships" xmlns:p="http://schemas.openxmlformats.org/presentationml/2006/main">
  <p:tag name="DVSHAPEID" val="eiD1kkutzqC1N48h5l2618"/>
</p:tagLst>
</file>

<file path=ppt/tags/tag115.xml><?xml version="1.0" encoding="utf-8"?>
<p:tagLst xmlns:a="http://schemas.openxmlformats.org/drawingml/2006/main" xmlns:r="http://schemas.openxmlformats.org/officeDocument/2006/relationships" xmlns:p="http://schemas.openxmlformats.org/presentationml/2006/main">
  <p:tag name="DVSHAPEID" val="HSyxmaEGOCLUkAyOQWwWrd"/>
</p:tagLst>
</file>

<file path=ppt/tags/tag116.xml><?xml version="1.0" encoding="utf-8"?>
<p:tagLst xmlns:a="http://schemas.openxmlformats.org/drawingml/2006/main" xmlns:r="http://schemas.openxmlformats.org/officeDocument/2006/relationships" xmlns:p="http://schemas.openxmlformats.org/presentationml/2006/main">
  <p:tag name="DVSHAPEID" val="fFXQrHep8qN5AKsMXjOTCZ"/>
</p:tagLst>
</file>

<file path=ppt/tags/tag117.xml><?xml version="1.0" encoding="utf-8"?>
<p:tagLst xmlns:a="http://schemas.openxmlformats.org/drawingml/2006/main" xmlns:r="http://schemas.openxmlformats.org/officeDocument/2006/relationships" xmlns:p="http://schemas.openxmlformats.org/presentationml/2006/main">
  <p:tag name="DVSHAPEID" val="gTKyIgu5z4HuDSAvJXroul"/>
</p:tagLst>
</file>

<file path=ppt/tags/tag118.xml><?xml version="1.0" encoding="utf-8"?>
<p:tagLst xmlns:a="http://schemas.openxmlformats.org/drawingml/2006/main" xmlns:r="http://schemas.openxmlformats.org/officeDocument/2006/relationships" xmlns:p="http://schemas.openxmlformats.org/presentationml/2006/main">
  <p:tag name="DVSHAPEID" val="6e0Nl4Zd7xBgp36TYXV2QI"/>
</p:tagLst>
</file>

<file path=ppt/tags/tag119.xml><?xml version="1.0" encoding="utf-8"?>
<p:tagLst xmlns:a="http://schemas.openxmlformats.org/drawingml/2006/main" xmlns:r="http://schemas.openxmlformats.org/officeDocument/2006/relationships" xmlns:p="http://schemas.openxmlformats.org/presentationml/2006/main">
  <p:tag name="DVSHAPEID" val="o67zcszRrdvVMvyVUq6mX9"/>
</p:tagLst>
</file>

<file path=ppt/tags/tag12.xml><?xml version="1.0" encoding="utf-8"?>
<p:tagLst xmlns:a="http://schemas.openxmlformats.org/drawingml/2006/main" xmlns:r="http://schemas.openxmlformats.org/officeDocument/2006/relationships" xmlns:p="http://schemas.openxmlformats.org/presentationml/2006/main">
  <p:tag name="DVSHAPEID" val="zQ55QiXuY1PvzBMZwPjyTW"/>
</p:tagLst>
</file>

<file path=ppt/tags/tag120.xml><?xml version="1.0" encoding="utf-8"?>
<p:tagLst xmlns:a="http://schemas.openxmlformats.org/drawingml/2006/main" xmlns:r="http://schemas.openxmlformats.org/officeDocument/2006/relationships" xmlns:p="http://schemas.openxmlformats.org/presentationml/2006/main">
  <p:tag name="DVSHAPEID" val="TntwpQYutruoQTFMRxDf6n"/>
</p:tagLst>
</file>

<file path=ppt/tags/tag121.xml><?xml version="1.0" encoding="utf-8"?>
<p:tagLst xmlns:a="http://schemas.openxmlformats.org/drawingml/2006/main" xmlns:r="http://schemas.openxmlformats.org/officeDocument/2006/relationships" xmlns:p="http://schemas.openxmlformats.org/presentationml/2006/main">
  <p:tag name="DVSHAPEID" val="KugAl32uWtLfcK6F3JTXJ3"/>
</p:tagLst>
</file>

<file path=ppt/tags/tag122.xml><?xml version="1.0" encoding="utf-8"?>
<p:tagLst xmlns:a="http://schemas.openxmlformats.org/drawingml/2006/main" xmlns:r="http://schemas.openxmlformats.org/officeDocument/2006/relationships" xmlns:p="http://schemas.openxmlformats.org/presentationml/2006/main">
  <p:tag name="DVSHAPEID" val="qoFEf8zzJH2vCYfOvUrZv1"/>
</p:tagLst>
</file>

<file path=ppt/tags/tag123.xml><?xml version="1.0" encoding="utf-8"?>
<p:tagLst xmlns:a="http://schemas.openxmlformats.org/drawingml/2006/main" xmlns:r="http://schemas.openxmlformats.org/officeDocument/2006/relationships" xmlns:p="http://schemas.openxmlformats.org/presentationml/2006/main">
  <p:tag name="DVSHAPEID" val="DAHVFbtTm9DH4SVHOTVnJ3"/>
</p:tagLst>
</file>

<file path=ppt/tags/tag124.xml><?xml version="1.0" encoding="utf-8"?>
<p:tagLst xmlns:a="http://schemas.openxmlformats.org/drawingml/2006/main" xmlns:r="http://schemas.openxmlformats.org/officeDocument/2006/relationships" xmlns:p="http://schemas.openxmlformats.org/presentationml/2006/main">
  <p:tag name="DVSHAPEID" val="cG87qeeZvKyoL4Wjsn5PlT"/>
</p:tagLst>
</file>

<file path=ppt/tags/tag125.xml><?xml version="1.0" encoding="utf-8"?>
<p:tagLst xmlns:a="http://schemas.openxmlformats.org/drawingml/2006/main" xmlns:r="http://schemas.openxmlformats.org/officeDocument/2006/relationships" xmlns:p="http://schemas.openxmlformats.org/presentationml/2006/main">
  <p:tag name="DVSHAPEID" val="SVUnTO5y47hzo0NyLfFmET"/>
</p:tagLst>
</file>

<file path=ppt/tags/tag126.xml><?xml version="1.0" encoding="utf-8"?>
<p:tagLst xmlns:a="http://schemas.openxmlformats.org/drawingml/2006/main" xmlns:r="http://schemas.openxmlformats.org/officeDocument/2006/relationships" xmlns:p="http://schemas.openxmlformats.org/presentationml/2006/main">
  <p:tag name="DVSHAPEID" val="8F6QKuqyiUHiOcc2lpTWGr"/>
</p:tagLst>
</file>

<file path=ppt/tags/tag127.xml><?xml version="1.0" encoding="utf-8"?>
<p:tagLst xmlns:a="http://schemas.openxmlformats.org/drawingml/2006/main" xmlns:r="http://schemas.openxmlformats.org/officeDocument/2006/relationships" xmlns:p="http://schemas.openxmlformats.org/presentationml/2006/main">
  <p:tag name="DVSHAPEID" val="7bGWwUBQaYfZMfg24A7wOn"/>
</p:tagLst>
</file>

<file path=ppt/tags/tag128.xml><?xml version="1.0" encoding="utf-8"?>
<p:tagLst xmlns:a="http://schemas.openxmlformats.org/drawingml/2006/main" xmlns:r="http://schemas.openxmlformats.org/officeDocument/2006/relationships" xmlns:p="http://schemas.openxmlformats.org/presentationml/2006/main">
  <p:tag name="DVSHAPEID" val="R5bAmJTftHdHyV9NYwWsKI"/>
</p:tagLst>
</file>

<file path=ppt/tags/tag129.xml><?xml version="1.0" encoding="utf-8"?>
<p:tagLst xmlns:a="http://schemas.openxmlformats.org/drawingml/2006/main" xmlns:r="http://schemas.openxmlformats.org/officeDocument/2006/relationships" xmlns:p="http://schemas.openxmlformats.org/presentationml/2006/main">
  <p:tag name="DVSHAPEID" val="3PqXMiliP9CJjALVySWUvy"/>
</p:tagLst>
</file>

<file path=ppt/tags/tag13.xml><?xml version="1.0" encoding="utf-8"?>
<p:tagLst xmlns:a="http://schemas.openxmlformats.org/drawingml/2006/main" xmlns:r="http://schemas.openxmlformats.org/officeDocument/2006/relationships" xmlns:p="http://schemas.openxmlformats.org/presentationml/2006/main">
  <p:tag name="DVSHAPEID" val="L1958qzlTXpjcj1JZfvBTj"/>
</p:tagLst>
</file>

<file path=ppt/tags/tag130.xml><?xml version="1.0" encoding="utf-8"?>
<p:tagLst xmlns:a="http://schemas.openxmlformats.org/drawingml/2006/main" xmlns:r="http://schemas.openxmlformats.org/officeDocument/2006/relationships" xmlns:p="http://schemas.openxmlformats.org/presentationml/2006/main">
  <p:tag name="DVSHAPEID" val="L5HlTgCAzmD92lapXAUaR3"/>
</p:tagLst>
</file>

<file path=ppt/tags/tag131.xml><?xml version="1.0" encoding="utf-8"?>
<p:tagLst xmlns:a="http://schemas.openxmlformats.org/drawingml/2006/main" xmlns:r="http://schemas.openxmlformats.org/officeDocument/2006/relationships" xmlns:p="http://schemas.openxmlformats.org/presentationml/2006/main">
  <p:tag name="DVSHAPEID" val="5OCy13Y4vPdv3kfrp4GeAf"/>
</p:tagLst>
</file>

<file path=ppt/tags/tag132.xml><?xml version="1.0" encoding="utf-8"?>
<p:tagLst xmlns:a="http://schemas.openxmlformats.org/drawingml/2006/main" xmlns:r="http://schemas.openxmlformats.org/officeDocument/2006/relationships" xmlns:p="http://schemas.openxmlformats.org/presentationml/2006/main">
  <p:tag name="DVSHAPEID" val="6aypL8UmZlGIZSIkfzCuRN"/>
</p:tagLst>
</file>

<file path=ppt/tags/tag133.xml><?xml version="1.0" encoding="utf-8"?>
<p:tagLst xmlns:a="http://schemas.openxmlformats.org/drawingml/2006/main" xmlns:r="http://schemas.openxmlformats.org/officeDocument/2006/relationships" xmlns:p="http://schemas.openxmlformats.org/presentationml/2006/main">
  <p:tag name="DVSHAPEID" val="VxhP9waPuCsPHr0ChP98QS"/>
</p:tagLst>
</file>

<file path=ppt/tags/tag134.xml><?xml version="1.0" encoding="utf-8"?>
<p:tagLst xmlns:a="http://schemas.openxmlformats.org/drawingml/2006/main" xmlns:r="http://schemas.openxmlformats.org/officeDocument/2006/relationships" xmlns:p="http://schemas.openxmlformats.org/presentationml/2006/main">
  <p:tag name="DVSHAPEID" val="OklmI5P6C6oie17VZoc9Q3"/>
</p:tagLst>
</file>

<file path=ppt/tags/tag135.xml><?xml version="1.0" encoding="utf-8"?>
<p:tagLst xmlns:a="http://schemas.openxmlformats.org/drawingml/2006/main" xmlns:r="http://schemas.openxmlformats.org/officeDocument/2006/relationships" xmlns:p="http://schemas.openxmlformats.org/presentationml/2006/main">
  <p:tag name="DVSHAPEID" val="gabhkDhMkIX3IXuMN50n0m"/>
</p:tagLst>
</file>

<file path=ppt/tags/tag136.xml><?xml version="1.0" encoding="utf-8"?>
<p:tagLst xmlns:a="http://schemas.openxmlformats.org/drawingml/2006/main" xmlns:r="http://schemas.openxmlformats.org/officeDocument/2006/relationships" xmlns:p="http://schemas.openxmlformats.org/presentationml/2006/main">
  <p:tag name="DVSHAPEID" val="rpdYumQLWG1L4abqKcPQLG"/>
</p:tagLst>
</file>

<file path=ppt/tags/tag137.xml><?xml version="1.0" encoding="utf-8"?>
<p:tagLst xmlns:a="http://schemas.openxmlformats.org/drawingml/2006/main" xmlns:r="http://schemas.openxmlformats.org/officeDocument/2006/relationships" xmlns:p="http://schemas.openxmlformats.org/presentationml/2006/main">
  <p:tag name="DVSECTIONID" val="78NzoBhsgN9c35JP5fh7oJ"/>
</p:tagLst>
</file>

<file path=ppt/tags/tag138.xml><?xml version="1.0" encoding="utf-8"?>
<p:tagLst xmlns:a="http://schemas.openxmlformats.org/drawingml/2006/main" xmlns:r="http://schemas.openxmlformats.org/officeDocument/2006/relationships" xmlns:p="http://schemas.openxmlformats.org/presentationml/2006/main">
  <p:tag name="DVSHAPEID" val="MnvN4OXdtw26Wjty6D1Gy8"/>
</p:tagLst>
</file>

<file path=ppt/tags/tag139.xml><?xml version="1.0" encoding="utf-8"?>
<p:tagLst xmlns:a="http://schemas.openxmlformats.org/drawingml/2006/main" xmlns:r="http://schemas.openxmlformats.org/officeDocument/2006/relationships" xmlns:p="http://schemas.openxmlformats.org/presentationml/2006/main">
  <p:tag name="DVSHAPEID" val="g0Th3KWbeynPNi8jTl3cog"/>
</p:tagLst>
</file>

<file path=ppt/tags/tag14.xml><?xml version="1.0" encoding="utf-8"?>
<p:tagLst xmlns:a="http://schemas.openxmlformats.org/drawingml/2006/main" xmlns:r="http://schemas.openxmlformats.org/officeDocument/2006/relationships" xmlns:p="http://schemas.openxmlformats.org/presentationml/2006/main">
  <p:tag name="DVSHAPEID" val="25DzLzKL0IMD53WKaxVC7R"/>
</p:tagLst>
</file>

<file path=ppt/tags/tag140.xml><?xml version="1.0" encoding="utf-8"?>
<p:tagLst xmlns:a="http://schemas.openxmlformats.org/drawingml/2006/main" xmlns:r="http://schemas.openxmlformats.org/officeDocument/2006/relationships" xmlns:p="http://schemas.openxmlformats.org/presentationml/2006/main">
  <p:tag name="DVSHAPEID" val="irejA3HiNy9E7vUMLdhiit"/>
</p:tagLst>
</file>

<file path=ppt/tags/tag141.xml><?xml version="1.0" encoding="utf-8"?>
<p:tagLst xmlns:a="http://schemas.openxmlformats.org/drawingml/2006/main" xmlns:r="http://schemas.openxmlformats.org/officeDocument/2006/relationships" xmlns:p="http://schemas.openxmlformats.org/presentationml/2006/main">
  <p:tag name="DVSHAPEID" val="I7waqNJGClKZIr3JaSuVKP"/>
</p:tagLst>
</file>

<file path=ppt/tags/tag142.xml><?xml version="1.0" encoding="utf-8"?>
<p:tagLst xmlns:a="http://schemas.openxmlformats.org/drawingml/2006/main" xmlns:r="http://schemas.openxmlformats.org/officeDocument/2006/relationships" xmlns:p="http://schemas.openxmlformats.org/presentationml/2006/main">
  <p:tag name="DVSECTIONID" val="ml8WTiVl5ZrVVDSOwJaIwP"/>
</p:tagLst>
</file>

<file path=ppt/tags/tag143.xml><?xml version="1.0" encoding="utf-8"?>
<p:tagLst xmlns:a="http://schemas.openxmlformats.org/drawingml/2006/main" xmlns:r="http://schemas.openxmlformats.org/officeDocument/2006/relationships" xmlns:p="http://schemas.openxmlformats.org/presentationml/2006/main">
  <p:tag name="DVSHAPEID" val="G9bCo7zQV5XOI7NpDTz7VN"/>
</p:tagLst>
</file>

<file path=ppt/tags/tag144.xml><?xml version="1.0" encoding="utf-8"?>
<p:tagLst xmlns:a="http://schemas.openxmlformats.org/drawingml/2006/main" xmlns:r="http://schemas.openxmlformats.org/officeDocument/2006/relationships" xmlns:p="http://schemas.openxmlformats.org/presentationml/2006/main">
  <p:tag name="DVSHAPEID" val="U7NsI23oOmITqmYNpC6MpE"/>
</p:tagLst>
</file>

<file path=ppt/tags/tag145.xml><?xml version="1.0" encoding="utf-8"?>
<p:tagLst xmlns:a="http://schemas.openxmlformats.org/drawingml/2006/main" xmlns:r="http://schemas.openxmlformats.org/officeDocument/2006/relationships" xmlns:p="http://schemas.openxmlformats.org/presentationml/2006/main">
  <p:tag name="DVSHAPEID" val="2TJWVKeAmDUSe4OVoxNxhB"/>
</p:tagLst>
</file>

<file path=ppt/tags/tag146.xml><?xml version="1.0" encoding="utf-8"?>
<p:tagLst xmlns:a="http://schemas.openxmlformats.org/drawingml/2006/main" xmlns:r="http://schemas.openxmlformats.org/officeDocument/2006/relationships" xmlns:p="http://schemas.openxmlformats.org/presentationml/2006/main">
  <p:tag name="DVSHAPEID" val="5PGrqQuX18of5UJM7iadZ5"/>
</p:tagLst>
</file>

<file path=ppt/tags/tag147.xml><?xml version="1.0" encoding="utf-8"?>
<p:tagLst xmlns:a="http://schemas.openxmlformats.org/drawingml/2006/main" xmlns:r="http://schemas.openxmlformats.org/officeDocument/2006/relationships" xmlns:p="http://schemas.openxmlformats.org/presentationml/2006/main">
  <p:tag name="DVSHAPEID" val="Yy8UYtdzZSnqNUfujo5pBL"/>
</p:tagLst>
</file>

<file path=ppt/tags/tag148.xml><?xml version="1.0" encoding="utf-8"?>
<p:tagLst xmlns:a="http://schemas.openxmlformats.org/drawingml/2006/main" xmlns:r="http://schemas.openxmlformats.org/officeDocument/2006/relationships" xmlns:p="http://schemas.openxmlformats.org/presentationml/2006/main">
  <p:tag name="DVSHAPEID" val="uZYUcBpun3B0Q8ivR1Js9v"/>
</p:tagLst>
</file>

<file path=ppt/tags/tag149.xml><?xml version="1.0" encoding="utf-8"?>
<p:tagLst xmlns:a="http://schemas.openxmlformats.org/drawingml/2006/main" xmlns:r="http://schemas.openxmlformats.org/officeDocument/2006/relationships" xmlns:p="http://schemas.openxmlformats.org/presentationml/2006/main">
  <p:tag name="DVSECTIONID" val="BSkxYGSmjiMnMrqrIYwVI9"/>
</p:tagLst>
</file>

<file path=ppt/tags/tag15.xml><?xml version="1.0" encoding="utf-8"?>
<p:tagLst xmlns:a="http://schemas.openxmlformats.org/drawingml/2006/main" xmlns:r="http://schemas.openxmlformats.org/officeDocument/2006/relationships" xmlns:p="http://schemas.openxmlformats.org/presentationml/2006/main">
  <p:tag name="DVSHAPEID" val="6fotYNQ32h2rZ4syEZB8XG"/>
</p:tagLst>
</file>

<file path=ppt/tags/tag150.xml><?xml version="1.0" encoding="utf-8"?>
<p:tagLst xmlns:a="http://schemas.openxmlformats.org/drawingml/2006/main" xmlns:r="http://schemas.openxmlformats.org/officeDocument/2006/relationships" xmlns:p="http://schemas.openxmlformats.org/presentationml/2006/main">
  <p:tag name="DVSHAPEID" val="SE6OwDZL7Atd39W3gB9uvj"/>
</p:tagLst>
</file>

<file path=ppt/tags/tag151.xml><?xml version="1.0" encoding="utf-8"?>
<p:tagLst xmlns:a="http://schemas.openxmlformats.org/drawingml/2006/main" xmlns:r="http://schemas.openxmlformats.org/officeDocument/2006/relationships" xmlns:p="http://schemas.openxmlformats.org/presentationml/2006/main">
  <p:tag name="DVSHAPEID" val="PN37bNw4F9CZ6kOn4MvBV1"/>
</p:tagLst>
</file>

<file path=ppt/tags/tag152.xml><?xml version="1.0" encoding="utf-8"?>
<p:tagLst xmlns:a="http://schemas.openxmlformats.org/drawingml/2006/main" xmlns:r="http://schemas.openxmlformats.org/officeDocument/2006/relationships" xmlns:p="http://schemas.openxmlformats.org/presentationml/2006/main">
  <p:tag name="DVSHAPEID" val="wD49zOK8iF0yPiKpsbe2Uj"/>
</p:tagLst>
</file>

<file path=ppt/tags/tag153.xml><?xml version="1.0" encoding="utf-8"?>
<p:tagLst xmlns:a="http://schemas.openxmlformats.org/drawingml/2006/main" xmlns:r="http://schemas.openxmlformats.org/officeDocument/2006/relationships" xmlns:p="http://schemas.openxmlformats.org/presentationml/2006/main">
  <p:tag name="DVSECTIONID" val="K895WhIyWFdwJfBmketIF8"/>
</p:tagLst>
</file>

<file path=ppt/tags/tag154.xml><?xml version="1.0" encoding="utf-8"?>
<p:tagLst xmlns:a="http://schemas.openxmlformats.org/drawingml/2006/main" xmlns:r="http://schemas.openxmlformats.org/officeDocument/2006/relationships" xmlns:p="http://schemas.openxmlformats.org/presentationml/2006/main">
  <p:tag name="DVSHAPEID" val="B42CfTwnYTnNhq21dIkxRW"/>
</p:tagLst>
</file>

<file path=ppt/tags/tag155.xml><?xml version="1.0" encoding="utf-8"?>
<p:tagLst xmlns:a="http://schemas.openxmlformats.org/drawingml/2006/main" xmlns:r="http://schemas.openxmlformats.org/officeDocument/2006/relationships" xmlns:p="http://schemas.openxmlformats.org/presentationml/2006/main">
  <p:tag name="DVSHAPEID" val="ZxuwCFkkmS7c2Z7XzRBVG6"/>
</p:tagLst>
</file>

<file path=ppt/tags/tag156.xml><?xml version="1.0" encoding="utf-8"?>
<p:tagLst xmlns:a="http://schemas.openxmlformats.org/drawingml/2006/main" xmlns:r="http://schemas.openxmlformats.org/officeDocument/2006/relationships" xmlns:p="http://schemas.openxmlformats.org/presentationml/2006/main">
  <p:tag name="DVSHAPEID" val="b10kmqXwImsE5v7JgR3Exv"/>
</p:tagLst>
</file>

<file path=ppt/tags/tag157.xml><?xml version="1.0" encoding="utf-8"?>
<p:tagLst xmlns:a="http://schemas.openxmlformats.org/drawingml/2006/main" xmlns:r="http://schemas.openxmlformats.org/officeDocument/2006/relationships" xmlns:p="http://schemas.openxmlformats.org/presentationml/2006/main">
  <p:tag name="DVSHAPEID" val="G4o2Ug9tWWgSmtviiTmQaK"/>
</p:tagLst>
</file>

<file path=ppt/tags/tag158.xml><?xml version="1.0" encoding="utf-8"?>
<p:tagLst xmlns:a="http://schemas.openxmlformats.org/drawingml/2006/main" xmlns:r="http://schemas.openxmlformats.org/officeDocument/2006/relationships" xmlns:p="http://schemas.openxmlformats.org/presentationml/2006/main">
  <p:tag name="DVSHAPEID" val="JoUCQQAKR1yFkVVkwHnepw"/>
</p:tagLst>
</file>

<file path=ppt/tags/tag159.xml><?xml version="1.0" encoding="utf-8"?>
<p:tagLst xmlns:a="http://schemas.openxmlformats.org/drawingml/2006/main" xmlns:r="http://schemas.openxmlformats.org/officeDocument/2006/relationships" xmlns:p="http://schemas.openxmlformats.org/presentationml/2006/main">
  <p:tag name="DVSHAPEID" val="nc8EdXy9iGkWl08hpjSc4e"/>
</p:tagLst>
</file>

<file path=ppt/tags/tag16.xml><?xml version="1.0" encoding="utf-8"?>
<p:tagLst xmlns:a="http://schemas.openxmlformats.org/drawingml/2006/main" xmlns:r="http://schemas.openxmlformats.org/officeDocument/2006/relationships" xmlns:p="http://schemas.openxmlformats.org/presentationml/2006/main">
  <p:tag name="DVSHAPEID" val="wzeXNe5XGgcaYoaiBWVWFv"/>
</p:tagLst>
</file>

<file path=ppt/tags/tag160.xml><?xml version="1.0" encoding="utf-8"?>
<p:tagLst xmlns:a="http://schemas.openxmlformats.org/drawingml/2006/main" xmlns:r="http://schemas.openxmlformats.org/officeDocument/2006/relationships" xmlns:p="http://schemas.openxmlformats.org/presentationml/2006/main">
  <p:tag name="DVSECTIONID" val="8xRqn50bbB6r7cnSKBDLl7"/>
</p:tagLst>
</file>

<file path=ppt/tags/tag161.xml><?xml version="1.0" encoding="utf-8"?>
<p:tagLst xmlns:a="http://schemas.openxmlformats.org/drawingml/2006/main" xmlns:r="http://schemas.openxmlformats.org/officeDocument/2006/relationships" xmlns:p="http://schemas.openxmlformats.org/presentationml/2006/main">
  <p:tag name="DVSHAPEID" val="jG8znYnEtVkd0HtbCDbHJS"/>
</p:tagLst>
</file>

<file path=ppt/tags/tag162.xml><?xml version="1.0" encoding="utf-8"?>
<p:tagLst xmlns:a="http://schemas.openxmlformats.org/drawingml/2006/main" xmlns:r="http://schemas.openxmlformats.org/officeDocument/2006/relationships" xmlns:p="http://schemas.openxmlformats.org/presentationml/2006/main">
  <p:tag name="DVSHAPEID" val="loAUbeh3mdr8SrvEzAMDdo"/>
</p:tagLst>
</file>

<file path=ppt/tags/tag163.xml><?xml version="1.0" encoding="utf-8"?>
<p:tagLst xmlns:a="http://schemas.openxmlformats.org/drawingml/2006/main" xmlns:r="http://schemas.openxmlformats.org/officeDocument/2006/relationships" xmlns:p="http://schemas.openxmlformats.org/presentationml/2006/main">
  <p:tag name="DVSHAPEID" val="B70qOdHe0mvrlKYsM8mpz7"/>
</p:tagLst>
</file>

<file path=ppt/tags/tag164.xml><?xml version="1.0" encoding="utf-8"?>
<p:tagLst xmlns:a="http://schemas.openxmlformats.org/drawingml/2006/main" xmlns:r="http://schemas.openxmlformats.org/officeDocument/2006/relationships" xmlns:p="http://schemas.openxmlformats.org/presentationml/2006/main">
  <p:tag name="DVSHAPEID" val="Cr6LF7NEgOPtm8CMxJbprp"/>
</p:tagLst>
</file>

<file path=ppt/tags/tag165.xml><?xml version="1.0" encoding="utf-8"?>
<p:tagLst xmlns:a="http://schemas.openxmlformats.org/drawingml/2006/main" xmlns:r="http://schemas.openxmlformats.org/officeDocument/2006/relationships" xmlns:p="http://schemas.openxmlformats.org/presentationml/2006/main">
  <p:tag name="DVSECTIONID" val="afHbPmEir0tBZBdvUDxLtB"/>
</p:tagLst>
</file>

<file path=ppt/tags/tag166.xml><?xml version="1.0" encoding="utf-8"?>
<p:tagLst xmlns:a="http://schemas.openxmlformats.org/drawingml/2006/main" xmlns:r="http://schemas.openxmlformats.org/officeDocument/2006/relationships" xmlns:p="http://schemas.openxmlformats.org/presentationml/2006/main">
  <p:tag name="DVSHAPEID" val="NoXvx1Ii3sUGenVUiWOgPQ"/>
</p:tagLst>
</file>

<file path=ppt/tags/tag167.xml><?xml version="1.0" encoding="utf-8"?>
<p:tagLst xmlns:a="http://schemas.openxmlformats.org/drawingml/2006/main" xmlns:r="http://schemas.openxmlformats.org/officeDocument/2006/relationships" xmlns:p="http://schemas.openxmlformats.org/presentationml/2006/main">
  <p:tag name="DVSHAPEID" val="yFTeQCqeBbzXhDoKT4Mpv7"/>
</p:tagLst>
</file>

<file path=ppt/tags/tag168.xml><?xml version="1.0" encoding="utf-8"?>
<p:tagLst xmlns:a="http://schemas.openxmlformats.org/drawingml/2006/main" xmlns:r="http://schemas.openxmlformats.org/officeDocument/2006/relationships" xmlns:p="http://schemas.openxmlformats.org/presentationml/2006/main">
  <p:tag name="DVSHAPEID" val="31Kd68m2kS5JKrTUNUcHcr"/>
</p:tagLst>
</file>

<file path=ppt/tags/tag169.xml><?xml version="1.0" encoding="utf-8"?>
<p:tagLst xmlns:a="http://schemas.openxmlformats.org/drawingml/2006/main" xmlns:r="http://schemas.openxmlformats.org/officeDocument/2006/relationships" xmlns:p="http://schemas.openxmlformats.org/presentationml/2006/main">
  <p:tag name="DVSHAPEID" val="RxTXQZgSdOUBn3MVnxasHK"/>
</p:tagLst>
</file>

<file path=ppt/tags/tag17.xml><?xml version="1.0" encoding="utf-8"?>
<p:tagLst xmlns:a="http://schemas.openxmlformats.org/drawingml/2006/main" xmlns:r="http://schemas.openxmlformats.org/officeDocument/2006/relationships" xmlns:p="http://schemas.openxmlformats.org/presentationml/2006/main">
  <p:tag name="DVSHAPEID" val="AD4SiBSV1YUpJPf00BX5BL"/>
</p:tagLst>
</file>

<file path=ppt/tags/tag170.xml><?xml version="1.0" encoding="utf-8"?>
<p:tagLst xmlns:a="http://schemas.openxmlformats.org/drawingml/2006/main" xmlns:r="http://schemas.openxmlformats.org/officeDocument/2006/relationships" xmlns:p="http://schemas.openxmlformats.org/presentationml/2006/main">
  <p:tag name="DVSECTIONID" val="qi8oYruS5UN1nCIbfEwT96"/>
</p:tagLst>
</file>

<file path=ppt/tags/tag171.xml><?xml version="1.0" encoding="utf-8"?>
<p:tagLst xmlns:a="http://schemas.openxmlformats.org/drawingml/2006/main" xmlns:r="http://schemas.openxmlformats.org/officeDocument/2006/relationships" xmlns:p="http://schemas.openxmlformats.org/presentationml/2006/main">
  <p:tag name="DVSHAPEID" val="SiP1p9nUPEBWOShNYTBj73"/>
</p:tagLst>
</file>

<file path=ppt/tags/tag172.xml><?xml version="1.0" encoding="utf-8"?>
<p:tagLst xmlns:a="http://schemas.openxmlformats.org/drawingml/2006/main" xmlns:r="http://schemas.openxmlformats.org/officeDocument/2006/relationships" xmlns:p="http://schemas.openxmlformats.org/presentationml/2006/main">
  <p:tag name="DVSHAPEID" val="x0uqQAVknn07FA7Pz6ujYg"/>
</p:tagLst>
</file>

<file path=ppt/tags/tag173.xml><?xml version="1.0" encoding="utf-8"?>
<p:tagLst xmlns:a="http://schemas.openxmlformats.org/drawingml/2006/main" xmlns:r="http://schemas.openxmlformats.org/officeDocument/2006/relationships" xmlns:p="http://schemas.openxmlformats.org/presentationml/2006/main">
  <p:tag name="DVSHAPEID" val="WGdHF9juOO4gZ3aWWlL6wC"/>
</p:tagLst>
</file>

<file path=ppt/tags/tag174.xml><?xml version="1.0" encoding="utf-8"?>
<p:tagLst xmlns:a="http://schemas.openxmlformats.org/drawingml/2006/main" xmlns:r="http://schemas.openxmlformats.org/officeDocument/2006/relationships" xmlns:p="http://schemas.openxmlformats.org/presentationml/2006/main">
  <p:tag name="DVSECTIONID" val="XvdLEfHZdADyPp2qndOzVz"/>
</p:tagLst>
</file>

<file path=ppt/tags/tag175.xml><?xml version="1.0" encoding="utf-8"?>
<p:tagLst xmlns:a="http://schemas.openxmlformats.org/drawingml/2006/main" xmlns:r="http://schemas.openxmlformats.org/officeDocument/2006/relationships" xmlns:p="http://schemas.openxmlformats.org/presentationml/2006/main">
  <p:tag name="DVSHAPEID" val="uQOihzNGkt0NtyHWTpXmzO"/>
</p:tagLst>
</file>

<file path=ppt/tags/tag176.xml><?xml version="1.0" encoding="utf-8"?>
<p:tagLst xmlns:a="http://schemas.openxmlformats.org/drawingml/2006/main" xmlns:r="http://schemas.openxmlformats.org/officeDocument/2006/relationships" xmlns:p="http://schemas.openxmlformats.org/presentationml/2006/main">
  <p:tag name="DVSHAPEID" val="KvQtOnQDJaHkbnTnRJH8uA"/>
</p:tagLst>
</file>

<file path=ppt/tags/tag177.xml><?xml version="1.0" encoding="utf-8"?>
<p:tagLst xmlns:a="http://schemas.openxmlformats.org/drawingml/2006/main" xmlns:r="http://schemas.openxmlformats.org/officeDocument/2006/relationships" xmlns:p="http://schemas.openxmlformats.org/presentationml/2006/main">
  <p:tag name="DVSHAPEID" val="gcABfZrl893G5isOKpPGKQ"/>
</p:tagLst>
</file>

<file path=ppt/tags/tag178.xml><?xml version="1.0" encoding="utf-8"?>
<p:tagLst xmlns:a="http://schemas.openxmlformats.org/drawingml/2006/main" xmlns:r="http://schemas.openxmlformats.org/officeDocument/2006/relationships" xmlns:p="http://schemas.openxmlformats.org/presentationml/2006/main">
  <p:tag name="DVSECTIONID" val="OXeBMIoTezsjlCbdMea5Hc"/>
</p:tagLst>
</file>

<file path=ppt/tags/tag179.xml><?xml version="1.0" encoding="utf-8"?>
<p:tagLst xmlns:a="http://schemas.openxmlformats.org/drawingml/2006/main" xmlns:r="http://schemas.openxmlformats.org/officeDocument/2006/relationships" xmlns:p="http://schemas.openxmlformats.org/presentationml/2006/main">
  <p:tag name="DVSHAPEID" val="59nk3wydFrj9fDTd8Rbn1x"/>
</p:tagLst>
</file>

<file path=ppt/tags/tag18.xml><?xml version="1.0" encoding="utf-8"?>
<p:tagLst xmlns:a="http://schemas.openxmlformats.org/drawingml/2006/main" xmlns:r="http://schemas.openxmlformats.org/officeDocument/2006/relationships" xmlns:p="http://schemas.openxmlformats.org/presentationml/2006/main">
  <p:tag name="DVSHAPEID" val="fP53omnEc011YATVWu5Kfd"/>
</p:tagLst>
</file>

<file path=ppt/tags/tag180.xml><?xml version="1.0" encoding="utf-8"?>
<p:tagLst xmlns:a="http://schemas.openxmlformats.org/drawingml/2006/main" xmlns:r="http://schemas.openxmlformats.org/officeDocument/2006/relationships" xmlns:p="http://schemas.openxmlformats.org/presentationml/2006/main">
  <p:tag name="DVSHAPEID" val="huhAU3ZhiNQp6qeUWVNUtC"/>
</p:tagLst>
</file>

<file path=ppt/tags/tag181.xml><?xml version="1.0" encoding="utf-8"?>
<p:tagLst xmlns:a="http://schemas.openxmlformats.org/drawingml/2006/main" xmlns:r="http://schemas.openxmlformats.org/officeDocument/2006/relationships" xmlns:p="http://schemas.openxmlformats.org/presentationml/2006/main">
  <p:tag name="DVSHAPEID" val="nV3OUxhYumOyRS2tBveo8v"/>
</p:tagLst>
</file>

<file path=ppt/tags/tag182.xml><?xml version="1.0" encoding="utf-8"?>
<p:tagLst xmlns:a="http://schemas.openxmlformats.org/drawingml/2006/main" xmlns:r="http://schemas.openxmlformats.org/officeDocument/2006/relationships" xmlns:p="http://schemas.openxmlformats.org/presentationml/2006/main">
  <p:tag name="DVSECTIONID" val="nPMj9Ogj5AboHgx2sYBjl4"/>
</p:tagLst>
</file>

<file path=ppt/tags/tag183.xml><?xml version="1.0" encoding="utf-8"?>
<p:tagLst xmlns:a="http://schemas.openxmlformats.org/drawingml/2006/main" xmlns:r="http://schemas.openxmlformats.org/officeDocument/2006/relationships" xmlns:p="http://schemas.openxmlformats.org/presentationml/2006/main">
  <p:tag name="DVSHAPEID" val="iPxsYdUgA64F7lw68rZjju"/>
</p:tagLst>
</file>

<file path=ppt/tags/tag184.xml><?xml version="1.0" encoding="utf-8"?>
<p:tagLst xmlns:a="http://schemas.openxmlformats.org/drawingml/2006/main" xmlns:r="http://schemas.openxmlformats.org/officeDocument/2006/relationships" xmlns:p="http://schemas.openxmlformats.org/presentationml/2006/main">
  <p:tag name="DVSHAPEID" val="ByymSsjhF5tRCehsz44eLH"/>
</p:tagLst>
</file>

<file path=ppt/tags/tag185.xml><?xml version="1.0" encoding="utf-8"?>
<p:tagLst xmlns:a="http://schemas.openxmlformats.org/drawingml/2006/main" xmlns:r="http://schemas.openxmlformats.org/officeDocument/2006/relationships" xmlns:p="http://schemas.openxmlformats.org/presentationml/2006/main">
  <p:tag name="DVSHAPEID" val="tcKGXvnNoPcOeYTBkrWjrY"/>
</p:tagLst>
</file>

<file path=ppt/tags/tag186.xml><?xml version="1.0" encoding="utf-8"?>
<p:tagLst xmlns:a="http://schemas.openxmlformats.org/drawingml/2006/main" xmlns:r="http://schemas.openxmlformats.org/officeDocument/2006/relationships" xmlns:p="http://schemas.openxmlformats.org/presentationml/2006/main">
  <p:tag name="DVSECTIONID" val="6v3qfaqzoPRBzoOszACVtR"/>
</p:tagLst>
</file>

<file path=ppt/tags/tag187.xml><?xml version="1.0" encoding="utf-8"?>
<p:tagLst xmlns:a="http://schemas.openxmlformats.org/drawingml/2006/main" xmlns:r="http://schemas.openxmlformats.org/officeDocument/2006/relationships" xmlns:p="http://schemas.openxmlformats.org/presentationml/2006/main">
  <p:tag name="DVSHAPEID" val="cfJiOFRVf4JT4mBbvOUSHD"/>
</p:tagLst>
</file>

<file path=ppt/tags/tag188.xml><?xml version="1.0" encoding="utf-8"?>
<p:tagLst xmlns:a="http://schemas.openxmlformats.org/drawingml/2006/main" xmlns:r="http://schemas.openxmlformats.org/officeDocument/2006/relationships" xmlns:p="http://schemas.openxmlformats.org/presentationml/2006/main">
  <p:tag name="DVSHAPEID" val="FOZiyXJCisgv0vXEGHWsA7"/>
</p:tagLst>
</file>

<file path=ppt/tags/tag189.xml><?xml version="1.0" encoding="utf-8"?>
<p:tagLst xmlns:a="http://schemas.openxmlformats.org/drawingml/2006/main" xmlns:r="http://schemas.openxmlformats.org/officeDocument/2006/relationships" xmlns:p="http://schemas.openxmlformats.org/presentationml/2006/main">
  <p:tag name="DVSHAPEID" val="4kUx08W7ozhyAUiv7UcCMh"/>
</p:tagLst>
</file>

<file path=ppt/tags/tag19.xml><?xml version="1.0" encoding="utf-8"?>
<p:tagLst xmlns:a="http://schemas.openxmlformats.org/drawingml/2006/main" xmlns:r="http://schemas.openxmlformats.org/officeDocument/2006/relationships" xmlns:p="http://schemas.openxmlformats.org/presentationml/2006/main">
  <p:tag name="DVSHAPEID" val="fyFk3AWkZATOoeMedwynMT"/>
</p:tagLst>
</file>

<file path=ppt/tags/tag190.xml><?xml version="1.0" encoding="utf-8"?>
<p:tagLst xmlns:a="http://schemas.openxmlformats.org/drawingml/2006/main" xmlns:r="http://schemas.openxmlformats.org/officeDocument/2006/relationships" xmlns:p="http://schemas.openxmlformats.org/presentationml/2006/main">
  <p:tag name="DVSHAPEID" val="Czm6eQ7dVe2xJEo1XAGa3H"/>
</p:tagLst>
</file>

<file path=ppt/tags/tag191.xml><?xml version="1.0" encoding="utf-8"?>
<p:tagLst xmlns:a="http://schemas.openxmlformats.org/drawingml/2006/main" xmlns:r="http://schemas.openxmlformats.org/officeDocument/2006/relationships" xmlns:p="http://schemas.openxmlformats.org/presentationml/2006/main">
  <p:tag name="DVSHAPEID" val="drV3maz2gXlNIkbTU5ZaD2"/>
</p:tagLst>
</file>

<file path=ppt/tags/tag192.xml><?xml version="1.0" encoding="utf-8"?>
<p:tagLst xmlns:a="http://schemas.openxmlformats.org/drawingml/2006/main" xmlns:r="http://schemas.openxmlformats.org/officeDocument/2006/relationships" xmlns:p="http://schemas.openxmlformats.org/presentationml/2006/main">
  <p:tag name="DVSHAPEID" val="v2aD75WBWBdVlUbbuXDTY4"/>
</p:tagLst>
</file>

<file path=ppt/tags/tag193.xml><?xml version="1.0" encoding="utf-8"?>
<p:tagLst xmlns:a="http://schemas.openxmlformats.org/drawingml/2006/main" xmlns:r="http://schemas.openxmlformats.org/officeDocument/2006/relationships" xmlns:p="http://schemas.openxmlformats.org/presentationml/2006/main">
  <p:tag name="DVSECTIONID" val="8XVUFJLcunRjIhfIy5Twbl"/>
</p:tagLst>
</file>

<file path=ppt/tags/tag194.xml><?xml version="1.0" encoding="utf-8"?>
<p:tagLst xmlns:a="http://schemas.openxmlformats.org/drawingml/2006/main" xmlns:r="http://schemas.openxmlformats.org/officeDocument/2006/relationships" xmlns:p="http://schemas.openxmlformats.org/presentationml/2006/main">
  <p:tag name="DVSHAPEID" val="cVW3Q4GBaT3aVSSJ3u5E1J"/>
</p:tagLst>
</file>

<file path=ppt/tags/tag195.xml><?xml version="1.0" encoding="utf-8"?>
<p:tagLst xmlns:a="http://schemas.openxmlformats.org/drawingml/2006/main" xmlns:r="http://schemas.openxmlformats.org/officeDocument/2006/relationships" xmlns:p="http://schemas.openxmlformats.org/presentationml/2006/main">
  <p:tag name="DVSHAPEID" val="AMZgHJA2wJ4qPeG3fSVlrk"/>
</p:tagLst>
</file>

<file path=ppt/tags/tag196.xml><?xml version="1.0" encoding="utf-8"?>
<p:tagLst xmlns:a="http://schemas.openxmlformats.org/drawingml/2006/main" xmlns:r="http://schemas.openxmlformats.org/officeDocument/2006/relationships" xmlns:p="http://schemas.openxmlformats.org/presentationml/2006/main">
  <p:tag name="DVSHAPEID" val="RaYiiLT9Oj3tla4AmW08mk"/>
</p:tagLst>
</file>

<file path=ppt/tags/tag197.xml><?xml version="1.0" encoding="utf-8"?>
<p:tagLst xmlns:a="http://schemas.openxmlformats.org/drawingml/2006/main" xmlns:r="http://schemas.openxmlformats.org/officeDocument/2006/relationships" xmlns:p="http://schemas.openxmlformats.org/presentationml/2006/main">
  <p:tag name="DVSHAPEID" val="6u3D2ZedJFigUOhoqP8nUK"/>
</p:tagLst>
</file>

<file path=ppt/tags/tag198.xml><?xml version="1.0" encoding="utf-8"?>
<p:tagLst xmlns:a="http://schemas.openxmlformats.org/drawingml/2006/main" xmlns:r="http://schemas.openxmlformats.org/officeDocument/2006/relationships" xmlns:p="http://schemas.openxmlformats.org/presentationml/2006/main">
  <p:tag name="DVSHAPEID" val="nmTvZFvYljXx4tfFIUUBAn"/>
</p:tagLst>
</file>

<file path=ppt/tags/tag199.xml><?xml version="1.0" encoding="utf-8"?>
<p:tagLst xmlns:a="http://schemas.openxmlformats.org/drawingml/2006/main" xmlns:r="http://schemas.openxmlformats.org/officeDocument/2006/relationships" xmlns:p="http://schemas.openxmlformats.org/presentationml/2006/main">
  <p:tag name="DVSHAPEID" val="b4ggiYwaZZpl7GKw0zIKkZ"/>
</p:tagLst>
</file>

<file path=ppt/tags/tag2.xml><?xml version="1.0" encoding="utf-8"?>
<p:tagLst xmlns:a="http://schemas.openxmlformats.org/drawingml/2006/main" xmlns:r="http://schemas.openxmlformats.org/officeDocument/2006/relationships" xmlns:p="http://schemas.openxmlformats.org/presentationml/2006/main">
  <p:tag name="DVSHAPEID" val="J6mbLIgQosIDHcZhZrIIez"/>
</p:tagLst>
</file>

<file path=ppt/tags/tag20.xml><?xml version="1.0" encoding="utf-8"?>
<p:tagLst xmlns:a="http://schemas.openxmlformats.org/drawingml/2006/main" xmlns:r="http://schemas.openxmlformats.org/officeDocument/2006/relationships" xmlns:p="http://schemas.openxmlformats.org/presentationml/2006/main">
  <p:tag name="DVSHAPEID" val="oHRE74Ft0Qw2zxo3jMHS1r"/>
</p:tagLst>
</file>

<file path=ppt/tags/tag200.xml><?xml version="1.0" encoding="utf-8"?>
<p:tagLst xmlns:a="http://schemas.openxmlformats.org/drawingml/2006/main" xmlns:r="http://schemas.openxmlformats.org/officeDocument/2006/relationships" xmlns:p="http://schemas.openxmlformats.org/presentationml/2006/main">
  <p:tag name="DVSHAPEID" val="imKN8L7esjaZbOfJmxsbjY"/>
</p:tagLst>
</file>

<file path=ppt/tags/tag201.xml><?xml version="1.0" encoding="utf-8"?>
<p:tagLst xmlns:a="http://schemas.openxmlformats.org/drawingml/2006/main" xmlns:r="http://schemas.openxmlformats.org/officeDocument/2006/relationships" xmlns:p="http://schemas.openxmlformats.org/presentationml/2006/main">
  <p:tag name="DVSHAPEID" val="7ImyVbUkTQ3cMTvuPL2Kx5"/>
</p:tagLst>
</file>

<file path=ppt/tags/tag202.xml><?xml version="1.0" encoding="utf-8"?>
<p:tagLst xmlns:a="http://schemas.openxmlformats.org/drawingml/2006/main" xmlns:r="http://schemas.openxmlformats.org/officeDocument/2006/relationships" xmlns:p="http://schemas.openxmlformats.org/presentationml/2006/main">
  <p:tag name="DVSHAPEID" val="b8vVhhcai9Fjf1rAQVk7qk"/>
</p:tagLst>
</file>

<file path=ppt/tags/tag203.xml><?xml version="1.0" encoding="utf-8"?>
<p:tagLst xmlns:a="http://schemas.openxmlformats.org/drawingml/2006/main" xmlns:r="http://schemas.openxmlformats.org/officeDocument/2006/relationships" xmlns:p="http://schemas.openxmlformats.org/presentationml/2006/main">
  <p:tag name="DVSECTIONID" val="w5G8e0p0GqAen6ukuGNclt"/>
</p:tagLst>
</file>

<file path=ppt/tags/tag204.xml><?xml version="1.0" encoding="utf-8"?>
<p:tagLst xmlns:a="http://schemas.openxmlformats.org/drawingml/2006/main" xmlns:r="http://schemas.openxmlformats.org/officeDocument/2006/relationships" xmlns:p="http://schemas.openxmlformats.org/presentationml/2006/main">
  <p:tag name="DVSHAPEID" val="WZ1mdSIG8yr2we3ZUC8IxU"/>
</p:tagLst>
</file>

<file path=ppt/tags/tag205.xml><?xml version="1.0" encoding="utf-8"?>
<p:tagLst xmlns:a="http://schemas.openxmlformats.org/drawingml/2006/main" xmlns:r="http://schemas.openxmlformats.org/officeDocument/2006/relationships" xmlns:p="http://schemas.openxmlformats.org/presentationml/2006/main">
  <p:tag name="DVSHAPEID" val="wsEu2fV6qpERcwTU3ksB06"/>
</p:tagLst>
</file>

<file path=ppt/tags/tag206.xml><?xml version="1.0" encoding="utf-8"?>
<p:tagLst xmlns:a="http://schemas.openxmlformats.org/drawingml/2006/main" xmlns:r="http://schemas.openxmlformats.org/officeDocument/2006/relationships" xmlns:p="http://schemas.openxmlformats.org/presentationml/2006/main">
  <p:tag name="DVSHAPEID" val="RcudwQ1HZIM1syIJQsL281"/>
</p:tagLst>
</file>

<file path=ppt/tags/tag207.xml><?xml version="1.0" encoding="utf-8"?>
<p:tagLst xmlns:a="http://schemas.openxmlformats.org/drawingml/2006/main" xmlns:r="http://schemas.openxmlformats.org/officeDocument/2006/relationships" xmlns:p="http://schemas.openxmlformats.org/presentationml/2006/main">
  <p:tag name="DVSHAPEID" val="nF2x6ZyNfWUqBrZOI45IqV"/>
</p:tagLst>
</file>

<file path=ppt/tags/tag208.xml><?xml version="1.0" encoding="utf-8"?>
<p:tagLst xmlns:a="http://schemas.openxmlformats.org/drawingml/2006/main" xmlns:r="http://schemas.openxmlformats.org/officeDocument/2006/relationships" xmlns:p="http://schemas.openxmlformats.org/presentationml/2006/main">
  <p:tag name="DVSECTIONID" val="KgFxcQ1w2XGMqQexvLMtGq"/>
</p:tagLst>
</file>

<file path=ppt/tags/tag209.xml><?xml version="1.0" encoding="utf-8"?>
<p:tagLst xmlns:a="http://schemas.openxmlformats.org/drawingml/2006/main" xmlns:r="http://schemas.openxmlformats.org/officeDocument/2006/relationships" xmlns:p="http://schemas.openxmlformats.org/presentationml/2006/main">
  <p:tag name="DVSHAPEID" val="5a3kcktZPXXPPPbZK18btQ"/>
</p:tagLst>
</file>

<file path=ppt/tags/tag21.xml><?xml version="1.0" encoding="utf-8"?>
<p:tagLst xmlns:a="http://schemas.openxmlformats.org/drawingml/2006/main" xmlns:r="http://schemas.openxmlformats.org/officeDocument/2006/relationships" xmlns:p="http://schemas.openxmlformats.org/presentationml/2006/main">
  <p:tag name="DVSHAPEID" val="79cE8HgycRqmaXtotREvA3"/>
</p:tagLst>
</file>

<file path=ppt/tags/tag210.xml><?xml version="1.0" encoding="utf-8"?>
<p:tagLst xmlns:a="http://schemas.openxmlformats.org/drawingml/2006/main" xmlns:r="http://schemas.openxmlformats.org/officeDocument/2006/relationships" xmlns:p="http://schemas.openxmlformats.org/presentationml/2006/main">
  <p:tag name="DVSHAPEID" val="72XgJ1KHWpBrARtLNekf6W"/>
</p:tagLst>
</file>

<file path=ppt/tags/tag211.xml><?xml version="1.0" encoding="utf-8"?>
<p:tagLst xmlns:a="http://schemas.openxmlformats.org/drawingml/2006/main" xmlns:r="http://schemas.openxmlformats.org/officeDocument/2006/relationships" xmlns:p="http://schemas.openxmlformats.org/presentationml/2006/main">
  <p:tag name="DVSHAPEID" val="sLC9DIk3Afse21mVAsf80y"/>
</p:tagLst>
</file>

<file path=ppt/tags/tag212.xml><?xml version="1.0" encoding="utf-8"?>
<p:tagLst xmlns:a="http://schemas.openxmlformats.org/drawingml/2006/main" xmlns:r="http://schemas.openxmlformats.org/officeDocument/2006/relationships" xmlns:p="http://schemas.openxmlformats.org/presentationml/2006/main">
  <p:tag name="DVSECTIONID" val="IuT9ddBcIY03kqsGNzZaoC"/>
</p:tagLst>
</file>

<file path=ppt/tags/tag213.xml><?xml version="1.0" encoding="utf-8"?>
<p:tagLst xmlns:a="http://schemas.openxmlformats.org/drawingml/2006/main" xmlns:r="http://schemas.openxmlformats.org/officeDocument/2006/relationships" xmlns:p="http://schemas.openxmlformats.org/presentationml/2006/main">
  <p:tag name="DVSHAPEID" val="enejwYdURdJbzcEzo1nTPl"/>
</p:tagLst>
</file>

<file path=ppt/tags/tag214.xml><?xml version="1.0" encoding="utf-8"?>
<p:tagLst xmlns:a="http://schemas.openxmlformats.org/drawingml/2006/main" xmlns:r="http://schemas.openxmlformats.org/officeDocument/2006/relationships" xmlns:p="http://schemas.openxmlformats.org/presentationml/2006/main">
  <p:tag name="DVSHAPEID" val="ZlPrpRDR0YVUweVjblQFoe"/>
</p:tagLst>
</file>

<file path=ppt/tags/tag215.xml><?xml version="1.0" encoding="utf-8"?>
<p:tagLst xmlns:a="http://schemas.openxmlformats.org/drawingml/2006/main" xmlns:r="http://schemas.openxmlformats.org/officeDocument/2006/relationships" xmlns:p="http://schemas.openxmlformats.org/presentationml/2006/main">
  <p:tag name="DVSHAPEID" val="vRs9h03dL7ISoTu5zmhZdL"/>
</p:tagLst>
</file>

<file path=ppt/tags/tag216.xml><?xml version="1.0" encoding="utf-8"?>
<p:tagLst xmlns:a="http://schemas.openxmlformats.org/drawingml/2006/main" xmlns:r="http://schemas.openxmlformats.org/officeDocument/2006/relationships" xmlns:p="http://schemas.openxmlformats.org/presentationml/2006/main">
  <p:tag name="DVSHAPEID" val="gFGpE5P13aXKQXYfACOMcN"/>
</p:tagLst>
</file>

<file path=ppt/tags/tag217.xml><?xml version="1.0" encoding="utf-8"?>
<p:tagLst xmlns:a="http://schemas.openxmlformats.org/drawingml/2006/main" xmlns:r="http://schemas.openxmlformats.org/officeDocument/2006/relationships" xmlns:p="http://schemas.openxmlformats.org/presentationml/2006/main">
  <p:tag name="DVSECTIONID" val="xAGE6Xa1qSMkxbD3CNVPfH"/>
</p:tagLst>
</file>

<file path=ppt/tags/tag218.xml><?xml version="1.0" encoding="utf-8"?>
<p:tagLst xmlns:a="http://schemas.openxmlformats.org/drawingml/2006/main" xmlns:r="http://schemas.openxmlformats.org/officeDocument/2006/relationships" xmlns:p="http://schemas.openxmlformats.org/presentationml/2006/main">
  <p:tag name="DVSHAPEID" val="bDQ1O6Ltop0JBNtRmYnJ4y"/>
</p:tagLst>
</file>

<file path=ppt/tags/tag22.xml><?xml version="1.0" encoding="utf-8"?>
<p:tagLst xmlns:a="http://schemas.openxmlformats.org/drawingml/2006/main" xmlns:r="http://schemas.openxmlformats.org/officeDocument/2006/relationships" xmlns:p="http://schemas.openxmlformats.org/presentationml/2006/main">
  <p:tag name="DVSHAPEID" val="hlFfQadLGUSXAIssWYdrEF"/>
</p:tagLst>
</file>

<file path=ppt/tags/tag23.xml><?xml version="1.0" encoding="utf-8"?>
<p:tagLst xmlns:a="http://schemas.openxmlformats.org/drawingml/2006/main" xmlns:r="http://schemas.openxmlformats.org/officeDocument/2006/relationships" xmlns:p="http://schemas.openxmlformats.org/presentationml/2006/main">
  <p:tag name="DVSHAPEID" val="BdmqAUjPdvQ4RQZTQ6lrbw"/>
</p:tagLst>
</file>

<file path=ppt/tags/tag24.xml><?xml version="1.0" encoding="utf-8"?>
<p:tagLst xmlns:a="http://schemas.openxmlformats.org/drawingml/2006/main" xmlns:r="http://schemas.openxmlformats.org/officeDocument/2006/relationships" xmlns:p="http://schemas.openxmlformats.org/presentationml/2006/main">
  <p:tag name="DVSHAPEID" val="tcnLV1VGi8oCJsSqAisQHn"/>
</p:tagLst>
</file>

<file path=ppt/tags/tag25.xml><?xml version="1.0" encoding="utf-8"?>
<p:tagLst xmlns:a="http://schemas.openxmlformats.org/drawingml/2006/main" xmlns:r="http://schemas.openxmlformats.org/officeDocument/2006/relationships" xmlns:p="http://schemas.openxmlformats.org/presentationml/2006/main">
  <p:tag name="DVSHAPEID" val="6wQCs2765dt5J93OYhTwcI"/>
</p:tagLst>
</file>

<file path=ppt/tags/tag26.xml><?xml version="1.0" encoding="utf-8"?>
<p:tagLst xmlns:a="http://schemas.openxmlformats.org/drawingml/2006/main" xmlns:r="http://schemas.openxmlformats.org/officeDocument/2006/relationships" xmlns:p="http://schemas.openxmlformats.org/presentationml/2006/main">
  <p:tag name="DVSHAPEID" val="Fe6x1qw2ZkO66RUjyTyb2b"/>
</p:tagLst>
</file>

<file path=ppt/tags/tag27.xml><?xml version="1.0" encoding="utf-8"?>
<p:tagLst xmlns:a="http://schemas.openxmlformats.org/drawingml/2006/main" xmlns:r="http://schemas.openxmlformats.org/officeDocument/2006/relationships" xmlns:p="http://schemas.openxmlformats.org/presentationml/2006/main">
  <p:tag name="DVSHAPEID" val="8DIImLjaWaaoQBvV0HA3d9"/>
</p:tagLst>
</file>

<file path=ppt/tags/tag28.xml><?xml version="1.0" encoding="utf-8"?>
<p:tagLst xmlns:a="http://schemas.openxmlformats.org/drawingml/2006/main" xmlns:r="http://schemas.openxmlformats.org/officeDocument/2006/relationships" xmlns:p="http://schemas.openxmlformats.org/presentationml/2006/main">
  <p:tag name="DVSHAPEID" val="gC3bUFI0X0Ft6tPi3KJOnE"/>
</p:tagLst>
</file>

<file path=ppt/tags/tag29.xml><?xml version="1.0" encoding="utf-8"?>
<p:tagLst xmlns:a="http://schemas.openxmlformats.org/drawingml/2006/main" xmlns:r="http://schemas.openxmlformats.org/officeDocument/2006/relationships" xmlns:p="http://schemas.openxmlformats.org/presentationml/2006/main">
  <p:tag name="DVSHAPEID" val="WI0iODSRBZXZn5FbREsWc9"/>
</p:tagLst>
</file>

<file path=ppt/tags/tag3.xml><?xml version="1.0" encoding="utf-8"?>
<p:tagLst xmlns:a="http://schemas.openxmlformats.org/drawingml/2006/main" xmlns:r="http://schemas.openxmlformats.org/officeDocument/2006/relationships" xmlns:p="http://schemas.openxmlformats.org/presentationml/2006/main">
  <p:tag name="DVSHAPEID" val="a8jqiJGEuvLnUV9Uy3pk26"/>
</p:tagLst>
</file>

<file path=ppt/tags/tag30.xml><?xml version="1.0" encoding="utf-8"?>
<p:tagLst xmlns:a="http://schemas.openxmlformats.org/drawingml/2006/main" xmlns:r="http://schemas.openxmlformats.org/officeDocument/2006/relationships" xmlns:p="http://schemas.openxmlformats.org/presentationml/2006/main">
  <p:tag name="DVSHAPEID" val="Inv26HDQkpLCGkaBR475pF"/>
</p:tagLst>
</file>

<file path=ppt/tags/tag31.xml><?xml version="1.0" encoding="utf-8"?>
<p:tagLst xmlns:a="http://schemas.openxmlformats.org/drawingml/2006/main" xmlns:r="http://schemas.openxmlformats.org/officeDocument/2006/relationships" xmlns:p="http://schemas.openxmlformats.org/presentationml/2006/main">
  <p:tag name="DVSHAPEID" val="v65JDST4mrrMZDNMxaeLFy"/>
</p:tagLst>
</file>

<file path=ppt/tags/tag32.xml><?xml version="1.0" encoding="utf-8"?>
<p:tagLst xmlns:a="http://schemas.openxmlformats.org/drawingml/2006/main" xmlns:r="http://schemas.openxmlformats.org/officeDocument/2006/relationships" xmlns:p="http://schemas.openxmlformats.org/presentationml/2006/main">
  <p:tag name="DVSHAPEID" val="dKpk0fNnP6J3RoWm4LWf3k"/>
</p:tagLst>
</file>

<file path=ppt/tags/tag33.xml><?xml version="1.0" encoding="utf-8"?>
<p:tagLst xmlns:a="http://schemas.openxmlformats.org/drawingml/2006/main" xmlns:r="http://schemas.openxmlformats.org/officeDocument/2006/relationships" xmlns:p="http://schemas.openxmlformats.org/presentationml/2006/main">
  <p:tag name="DVSHAPEID" val="bTlxN4wWRE0XSlkiRDhYBk"/>
</p:tagLst>
</file>

<file path=ppt/tags/tag34.xml><?xml version="1.0" encoding="utf-8"?>
<p:tagLst xmlns:a="http://schemas.openxmlformats.org/drawingml/2006/main" xmlns:r="http://schemas.openxmlformats.org/officeDocument/2006/relationships" xmlns:p="http://schemas.openxmlformats.org/presentationml/2006/main">
  <p:tag name="DVSHAPEID" val="3WLoQb6sOqvTzvZtrIRSf5"/>
</p:tagLst>
</file>

<file path=ppt/tags/tag35.xml><?xml version="1.0" encoding="utf-8"?>
<p:tagLst xmlns:a="http://schemas.openxmlformats.org/drawingml/2006/main" xmlns:r="http://schemas.openxmlformats.org/officeDocument/2006/relationships" xmlns:p="http://schemas.openxmlformats.org/presentationml/2006/main">
  <p:tag name="DVSHAPEID" val="3UvA2LTjY4IQQoLpelQpQA"/>
</p:tagLst>
</file>

<file path=ppt/tags/tag36.xml><?xml version="1.0" encoding="utf-8"?>
<p:tagLst xmlns:a="http://schemas.openxmlformats.org/drawingml/2006/main" xmlns:r="http://schemas.openxmlformats.org/officeDocument/2006/relationships" xmlns:p="http://schemas.openxmlformats.org/presentationml/2006/main">
  <p:tag name="DVSHAPEID" val="rZLPjoby7J5YTRSf9kyvrq"/>
</p:tagLst>
</file>

<file path=ppt/tags/tag37.xml><?xml version="1.0" encoding="utf-8"?>
<p:tagLst xmlns:a="http://schemas.openxmlformats.org/drawingml/2006/main" xmlns:r="http://schemas.openxmlformats.org/officeDocument/2006/relationships" xmlns:p="http://schemas.openxmlformats.org/presentationml/2006/main">
  <p:tag name="DVSHAPEID" val="bIFAH2tv1PetswOdsv7pXY"/>
</p:tagLst>
</file>

<file path=ppt/tags/tag38.xml><?xml version="1.0" encoding="utf-8"?>
<p:tagLst xmlns:a="http://schemas.openxmlformats.org/drawingml/2006/main" xmlns:r="http://schemas.openxmlformats.org/officeDocument/2006/relationships" xmlns:p="http://schemas.openxmlformats.org/presentationml/2006/main">
  <p:tag name="DVSHAPEID" val="LSvUwZcvQl81O2aIG94BIf"/>
</p:tagLst>
</file>

<file path=ppt/tags/tag39.xml><?xml version="1.0" encoding="utf-8"?>
<p:tagLst xmlns:a="http://schemas.openxmlformats.org/drawingml/2006/main" xmlns:r="http://schemas.openxmlformats.org/officeDocument/2006/relationships" xmlns:p="http://schemas.openxmlformats.org/presentationml/2006/main">
  <p:tag name="DVSHAPEID" val="JqomqWS2o2tcXM5NwujvYT"/>
</p:tagLst>
</file>

<file path=ppt/tags/tag4.xml><?xml version="1.0" encoding="utf-8"?>
<p:tagLst xmlns:a="http://schemas.openxmlformats.org/drawingml/2006/main" xmlns:r="http://schemas.openxmlformats.org/officeDocument/2006/relationships" xmlns:p="http://schemas.openxmlformats.org/presentationml/2006/main">
  <p:tag name="DVSHAPEID" val="KPkmDZJNR3j9WeRkpx9KYd"/>
</p:tagLst>
</file>

<file path=ppt/tags/tag40.xml><?xml version="1.0" encoding="utf-8"?>
<p:tagLst xmlns:a="http://schemas.openxmlformats.org/drawingml/2006/main" xmlns:r="http://schemas.openxmlformats.org/officeDocument/2006/relationships" xmlns:p="http://schemas.openxmlformats.org/presentationml/2006/main">
  <p:tag name="DVSHAPEID" val="krIM2JOXklgv95v9zfDNW5"/>
</p:tagLst>
</file>

<file path=ppt/tags/tag41.xml><?xml version="1.0" encoding="utf-8"?>
<p:tagLst xmlns:a="http://schemas.openxmlformats.org/drawingml/2006/main" xmlns:r="http://schemas.openxmlformats.org/officeDocument/2006/relationships" xmlns:p="http://schemas.openxmlformats.org/presentationml/2006/main">
  <p:tag name="DVSHAPEID" val="yB5nDTDAichP5XEET9eqH7"/>
</p:tagLst>
</file>

<file path=ppt/tags/tag42.xml><?xml version="1.0" encoding="utf-8"?>
<p:tagLst xmlns:a="http://schemas.openxmlformats.org/drawingml/2006/main" xmlns:r="http://schemas.openxmlformats.org/officeDocument/2006/relationships" xmlns:p="http://schemas.openxmlformats.org/presentationml/2006/main">
  <p:tag name="DVSHAPEID" val="VsD0hmV3SaWfT6GF6VkJ34"/>
</p:tagLst>
</file>

<file path=ppt/tags/tag43.xml><?xml version="1.0" encoding="utf-8"?>
<p:tagLst xmlns:a="http://schemas.openxmlformats.org/drawingml/2006/main" xmlns:r="http://schemas.openxmlformats.org/officeDocument/2006/relationships" xmlns:p="http://schemas.openxmlformats.org/presentationml/2006/main">
  <p:tag name="DVSHAPEID" val="ejZyvUmuzwnqGCJDBgFek6"/>
</p:tagLst>
</file>

<file path=ppt/tags/tag44.xml><?xml version="1.0" encoding="utf-8"?>
<p:tagLst xmlns:a="http://schemas.openxmlformats.org/drawingml/2006/main" xmlns:r="http://schemas.openxmlformats.org/officeDocument/2006/relationships" xmlns:p="http://schemas.openxmlformats.org/presentationml/2006/main">
  <p:tag name="DVSHAPEID" val="SQ4xXd3i5Y4Qek0JQ0HoBq"/>
</p:tagLst>
</file>

<file path=ppt/tags/tag45.xml><?xml version="1.0" encoding="utf-8"?>
<p:tagLst xmlns:a="http://schemas.openxmlformats.org/drawingml/2006/main" xmlns:r="http://schemas.openxmlformats.org/officeDocument/2006/relationships" xmlns:p="http://schemas.openxmlformats.org/presentationml/2006/main">
  <p:tag name="DVSHAPEID" val="Rsp4Wtk44OK7q9tYX8rhrp"/>
</p:tagLst>
</file>

<file path=ppt/tags/tag46.xml><?xml version="1.0" encoding="utf-8"?>
<p:tagLst xmlns:a="http://schemas.openxmlformats.org/drawingml/2006/main" xmlns:r="http://schemas.openxmlformats.org/officeDocument/2006/relationships" xmlns:p="http://schemas.openxmlformats.org/presentationml/2006/main">
  <p:tag name="DVSHAPEID" val="lPopCRqFxVvsZB7ShzY1Uf"/>
</p:tagLst>
</file>

<file path=ppt/tags/tag47.xml><?xml version="1.0" encoding="utf-8"?>
<p:tagLst xmlns:a="http://schemas.openxmlformats.org/drawingml/2006/main" xmlns:r="http://schemas.openxmlformats.org/officeDocument/2006/relationships" xmlns:p="http://schemas.openxmlformats.org/presentationml/2006/main">
  <p:tag name="DVSHAPEID" val="66TQfS2yXjYr7AGwQsDohO"/>
</p:tagLst>
</file>

<file path=ppt/tags/tag48.xml><?xml version="1.0" encoding="utf-8"?>
<p:tagLst xmlns:a="http://schemas.openxmlformats.org/drawingml/2006/main" xmlns:r="http://schemas.openxmlformats.org/officeDocument/2006/relationships" xmlns:p="http://schemas.openxmlformats.org/presentationml/2006/main">
  <p:tag name="DVSHAPEID" val="CYaSQ4RRjqv5JhvLCyCYYb"/>
</p:tagLst>
</file>

<file path=ppt/tags/tag49.xml><?xml version="1.0" encoding="utf-8"?>
<p:tagLst xmlns:a="http://schemas.openxmlformats.org/drawingml/2006/main" xmlns:r="http://schemas.openxmlformats.org/officeDocument/2006/relationships" xmlns:p="http://schemas.openxmlformats.org/presentationml/2006/main">
  <p:tag name="DVSHAPEID" val="txuxcKJvnvYhuVGn1YH60y"/>
</p:tagLst>
</file>

<file path=ppt/tags/tag5.xml><?xml version="1.0" encoding="utf-8"?>
<p:tagLst xmlns:a="http://schemas.openxmlformats.org/drawingml/2006/main" xmlns:r="http://schemas.openxmlformats.org/officeDocument/2006/relationships" xmlns:p="http://schemas.openxmlformats.org/presentationml/2006/main">
  <p:tag name="DVSHAPEID" val="Sjh374SEjUx4ou6W5HUGEI"/>
</p:tagLst>
</file>

<file path=ppt/tags/tag50.xml><?xml version="1.0" encoding="utf-8"?>
<p:tagLst xmlns:a="http://schemas.openxmlformats.org/drawingml/2006/main" xmlns:r="http://schemas.openxmlformats.org/officeDocument/2006/relationships" xmlns:p="http://schemas.openxmlformats.org/presentationml/2006/main">
  <p:tag name="DVSHAPEID" val="V1Qp04Q5LjQquCniS67N20"/>
</p:tagLst>
</file>

<file path=ppt/tags/tag51.xml><?xml version="1.0" encoding="utf-8"?>
<p:tagLst xmlns:a="http://schemas.openxmlformats.org/drawingml/2006/main" xmlns:r="http://schemas.openxmlformats.org/officeDocument/2006/relationships" xmlns:p="http://schemas.openxmlformats.org/presentationml/2006/main">
  <p:tag name="DVSHAPEID" val="7rNA5ewEhSbUBtGNKEFhJE"/>
</p:tagLst>
</file>

<file path=ppt/tags/tag52.xml><?xml version="1.0" encoding="utf-8"?>
<p:tagLst xmlns:a="http://schemas.openxmlformats.org/drawingml/2006/main" xmlns:r="http://schemas.openxmlformats.org/officeDocument/2006/relationships" xmlns:p="http://schemas.openxmlformats.org/presentationml/2006/main">
  <p:tag name="DVSHAPEID" val="r3q3ZJ5BYcvVTpCpZBz72X"/>
</p:tagLst>
</file>

<file path=ppt/tags/tag53.xml><?xml version="1.0" encoding="utf-8"?>
<p:tagLst xmlns:a="http://schemas.openxmlformats.org/drawingml/2006/main" xmlns:r="http://schemas.openxmlformats.org/officeDocument/2006/relationships" xmlns:p="http://schemas.openxmlformats.org/presentationml/2006/main">
  <p:tag name="DVSHAPEID" val="fz0UB4ls8LgsZJa1fNyFTY"/>
</p:tagLst>
</file>

<file path=ppt/tags/tag54.xml><?xml version="1.0" encoding="utf-8"?>
<p:tagLst xmlns:a="http://schemas.openxmlformats.org/drawingml/2006/main" xmlns:r="http://schemas.openxmlformats.org/officeDocument/2006/relationships" xmlns:p="http://schemas.openxmlformats.org/presentationml/2006/main">
  <p:tag name="DVSHAPEID" val="oGzhbkF3ICCuNQ2471fv4K"/>
</p:tagLst>
</file>

<file path=ppt/tags/tag55.xml><?xml version="1.0" encoding="utf-8"?>
<p:tagLst xmlns:a="http://schemas.openxmlformats.org/drawingml/2006/main" xmlns:r="http://schemas.openxmlformats.org/officeDocument/2006/relationships" xmlns:p="http://schemas.openxmlformats.org/presentationml/2006/main">
  <p:tag name="DVSHAPEID" val="EqqSfXmLym3hakkkT1N52E"/>
</p:tagLst>
</file>

<file path=ppt/tags/tag56.xml><?xml version="1.0" encoding="utf-8"?>
<p:tagLst xmlns:a="http://schemas.openxmlformats.org/drawingml/2006/main" xmlns:r="http://schemas.openxmlformats.org/officeDocument/2006/relationships" xmlns:p="http://schemas.openxmlformats.org/presentationml/2006/main">
  <p:tag name="DVSHAPEID" val="QvVkZaFxqnTE19Ri5IHW3f"/>
</p:tagLst>
</file>

<file path=ppt/tags/tag57.xml><?xml version="1.0" encoding="utf-8"?>
<p:tagLst xmlns:a="http://schemas.openxmlformats.org/drawingml/2006/main" xmlns:r="http://schemas.openxmlformats.org/officeDocument/2006/relationships" xmlns:p="http://schemas.openxmlformats.org/presentationml/2006/main">
  <p:tag name="DVSHAPEID" val="qwFIKN7eIZI0zUWVYb51WF"/>
</p:tagLst>
</file>

<file path=ppt/tags/tag58.xml><?xml version="1.0" encoding="utf-8"?>
<p:tagLst xmlns:a="http://schemas.openxmlformats.org/drawingml/2006/main" xmlns:r="http://schemas.openxmlformats.org/officeDocument/2006/relationships" xmlns:p="http://schemas.openxmlformats.org/presentationml/2006/main">
  <p:tag name="DVSHAPEID" val="nwibsBV5n5BA4pEgqSqcEU"/>
</p:tagLst>
</file>

<file path=ppt/tags/tag59.xml><?xml version="1.0" encoding="utf-8"?>
<p:tagLst xmlns:a="http://schemas.openxmlformats.org/drawingml/2006/main" xmlns:r="http://schemas.openxmlformats.org/officeDocument/2006/relationships" xmlns:p="http://schemas.openxmlformats.org/presentationml/2006/main">
  <p:tag name="DVSHAPEID" val="V1zWlaJvR2jK88qykwiDBD"/>
</p:tagLst>
</file>

<file path=ppt/tags/tag6.xml><?xml version="1.0" encoding="utf-8"?>
<p:tagLst xmlns:a="http://schemas.openxmlformats.org/drawingml/2006/main" xmlns:r="http://schemas.openxmlformats.org/officeDocument/2006/relationships" xmlns:p="http://schemas.openxmlformats.org/presentationml/2006/main">
  <p:tag name="DVSHAPEID" val="4LZV3eDSbh8wX14ASEVcJo"/>
</p:tagLst>
</file>

<file path=ppt/tags/tag60.xml><?xml version="1.0" encoding="utf-8"?>
<p:tagLst xmlns:a="http://schemas.openxmlformats.org/drawingml/2006/main" xmlns:r="http://schemas.openxmlformats.org/officeDocument/2006/relationships" xmlns:p="http://schemas.openxmlformats.org/presentationml/2006/main">
  <p:tag name="DVSHAPEID" val="oZPxgHLdBK1tBgCwfLlSez"/>
</p:tagLst>
</file>

<file path=ppt/tags/tag61.xml><?xml version="1.0" encoding="utf-8"?>
<p:tagLst xmlns:a="http://schemas.openxmlformats.org/drawingml/2006/main" xmlns:r="http://schemas.openxmlformats.org/officeDocument/2006/relationships" xmlns:p="http://schemas.openxmlformats.org/presentationml/2006/main">
  <p:tag name="DVSHAPEID" val="hkhvQSyUT1jiCA7OT1KDqz"/>
</p:tagLst>
</file>

<file path=ppt/tags/tag62.xml><?xml version="1.0" encoding="utf-8"?>
<p:tagLst xmlns:a="http://schemas.openxmlformats.org/drawingml/2006/main" xmlns:r="http://schemas.openxmlformats.org/officeDocument/2006/relationships" xmlns:p="http://schemas.openxmlformats.org/presentationml/2006/main">
  <p:tag name="DVSHAPEID" val="JEx9VOgwiJoPHvfLRTFGQZ"/>
</p:tagLst>
</file>

<file path=ppt/tags/tag63.xml><?xml version="1.0" encoding="utf-8"?>
<p:tagLst xmlns:a="http://schemas.openxmlformats.org/drawingml/2006/main" xmlns:r="http://schemas.openxmlformats.org/officeDocument/2006/relationships" xmlns:p="http://schemas.openxmlformats.org/presentationml/2006/main">
  <p:tag name="DVSHAPEID" val="ajD2orRj8A8HBCYGWJDnIA"/>
</p:tagLst>
</file>

<file path=ppt/tags/tag64.xml><?xml version="1.0" encoding="utf-8"?>
<p:tagLst xmlns:a="http://schemas.openxmlformats.org/drawingml/2006/main" xmlns:r="http://schemas.openxmlformats.org/officeDocument/2006/relationships" xmlns:p="http://schemas.openxmlformats.org/presentationml/2006/main">
  <p:tag name="DVSHAPEID" val="TNSBy8aQYJJJuewTpPEYAO"/>
</p:tagLst>
</file>

<file path=ppt/tags/tag65.xml><?xml version="1.0" encoding="utf-8"?>
<p:tagLst xmlns:a="http://schemas.openxmlformats.org/drawingml/2006/main" xmlns:r="http://schemas.openxmlformats.org/officeDocument/2006/relationships" xmlns:p="http://schemas.openxmlformats.org/presentationml/2006/main">
  <p:tag name="DVSHAPEID" val="H0TDMaWV3thApQaMSJ9hBo"/>
</p:tagLst>
</file>

<file path=ppt/tags/tag66.xml><?xml version="1.0" encoding="utf-8"?>
<p:tagLst xmlns:a="http://schemas.openxmlformats.org/drawingml/2006/main" xmlns:r="http://schemas.openxmlformats.org/officeDocument/2006/relationships" xmlns:p="http://schemas.openxmlformats.org/presentationml/2006/main">
  <p:tag name="DVSHAPEID" val="YR7Ja3kOIKZ45SIVl0U3Gg"/>
</p:tagLst>
</file>

<file path=ppt/tags/tag67.xml><?xml version="1.0" encoding="utf-8"?>
<p:tagLst xmlns:a="http://schemas.openxmlformats.org/drawingml/2006/main" xmlns:r="http://schemas.openxmlformats.org/officeDocument/2006/relationships" xmlns:p="http://schemas.openxmlformats.org/presentationml/2006/main">
  <p:tag name="DVSHAPEID" val="sUOFJCXVPjdj12v2ZTBeKw"/>
</p:tagLst>
</file>

<file path=ppt/tags/tag68.xml><?xml version="1.0" encoding="utf-8"?>
<p:tagLst xmlns:a="http://schemas.openxmlformats.org/drawingml/2006/main" xmlns:r="http://schemas.openxmlformats.org/officeDocument/2006/relationships" xmlns:p="http://schemas.openxmlformats.org/presentationml/2006/main">
  <p:tag name="DVSHAPEID" val="AkKh4Wn9nyHIpdVukHRMUF"/>
</p:tagLst>
</file>

<file path=ppt/tags/tag69.xml><?xml version="1.0" encoding="utf-8"?>
<p:tagLst xmlns:a="http://schemas.openxmlformats.org/drawingml/2006/main" xmlns:r="http://schemas.openxmlformats.org/officeDocument/2006/relationships" xmlns:p="http://schemas.openxmlformats.org/presentationml/2006/main">
  <p:tag name="DVSHAPEID" val="RMQFqi00rrvVjuVrx0xGWE"/>
</p:tagLst>
</file>

<file path=ppt/tags/tag7.xml><?xml version="1.0" encoding="utf-8"?>
<p:tagLst xmlns:a="http://schemas.openxmlformats.org/drawingml/2006/main" xmlns:r="http://schemas.openxmlformats.org/officeDocument/2006/relationships" xmlns:p="http://schemas.openxmlformats.org/presentationml/2006/main">
  <p:tag name="DVSHAPEID" val="CSQnetrsQhyaew4c1E1rIf"/>
</p:tagLst>
</file>

<file path=ppt/tags/tag70.xml><?xml version="1.0" encoding="utf-8"?>
<p:tagLst xmlns:a="http://schemas.openxmlformats.org/drawingml/2006/main" xmlns:r="http://schemas.openxmlformats.org/officeDocument/2006/relationships" xmlns:p="http://schemas.openxmlformats.org/presentationml/2006/main">
  <p:tag name="DVSHAPEID" val="BjCh7uzTnYCUsXrow48n6g"/>
</p:tagLst>
</file>

<file path=ppt/tags/tag71.xml><?xml version="1.0" encoding="utf-8"?>
<p:tagLst xmlns:a="http://schemas.openxmlformats.org/drawingml/2006/main" xmlns:r="http://schemas.openxmlformats.org/officeDocument/2006/relationships" xmlns:p="http://schemas.openxmlformats.org/presentationml/2006/main">
  <p:tag name="DVSHAPEID" val="cuTqzS9ReeJdbx38bvqx4x"/>
</p:tagLst>
</file>

<file path=ppt/tags/tag72.xml><?xml version="1.0" encoding="utf-8"?>
<p:tagLst xmlns:a="http://schemas.openxmlformats.org/drawingml/2006/main" xmlns:r="http://schemas.openxmlformats.org/officeDocument/2006/relationships" xmlns:p="http://schemas.openxmlformats.org/presentationml/2006/main">
  <p:tag name="DVSHAPEID" val="jo1XZ8ttxzxl68nHUGKwJn"/>
</p:tagLst>
</file>

<file path=ppt/tags/tag73.xml><?xml version="1.0" encoding="utf-8"?>
<p:tagLst xmlns:a="http://schemas.openxmlformats.org/drawingml/2006/main" xmlns:r="http://schemas.openxmlformats.org/officeDocument/2006/relationships" xmlns:p="http://schemas.openxmlformats.org/presentationml/2006/main">
  <p:tag name="DVSHAPEID" val="bfMUloTCWzbFbvpCT1nLHa"/>
</p:tagLst>
</file>

<file path=ppt/tags/tag74.xml><?xml version="1.0" encoding="utf-8"?>
<p:tagLst xmlns:a="http://schemas.openxmlformats.org/drawingml/2006/main" xmlns:r="http://schemas.openxmlformats.org/officeDocument/2006/relationships" xmlns:p="http://schemas.openxmlformats.org/presentationml/2006/main">
  <p:tag name="DVSHAPEID" val="FQqVKuBJNxNVdLa5N5zUCY"/>
</p:tagLst>
</file>

<file path=ppt/tags/tag75.xml><?xml version="1.0" encoding="utf-8"?>
<p:tagLst xmlns:a="http://schemas.openxmlformats.org/drawingml/2006/main" xmlns:r="http://schemas.openxmlformats.org/officeDocument/2006/relationships" xmlns:p="http://schemas.openxmlformats.org/presentationml/2006/main">
  <p:tag name="DVSHAPEID" val="9qXShiNJ9YG0AWtqDp1cLE"/>
</p:tagLst>
</file>

<file path=ppt/tags/tag76.xml><?xml version="1.0" encoding="utf-8"?>
<p:tagLst xmlns:a="http://schemas.openxmlformats.org/drawingml/2006/main" xmlns:r="http://schemas.openxmlformats.org/officeDocument/2006/relationships" xmlns:p="http://schemas.openxmlformats.org/presentationml/2006/main">
  <p:tag name="DVSHAPEID" val="SfhDsNdibMyGGZXScjW4oP"/>
</p:tagLst>
</file>

<file path=ppt/tags/tag77.xml><?xml version="1.0" encoding="utf-8"?>
<p:tagLst xmlns:a="http://schemas.openxmlformats.org/drawingml/2006/main" xmlns:r="http://schemas.openxmlformats.org/officeDocument/2006/relationships" xmlns:p="http://schemas.openxmlformats.org/presentationml/2006/main">
  <p:tag name="DVSHAPEID" val="fdbeCmraSpdvyIAEP0vRMT"/>
</p:tagLst>
</file>

<file path=ppt/tags/tag78.xml><?xml version="1.0" encoding="utf-8"?>
<p:tagLst xmlns:a="http://schemas.openxmlformats.org/drawingml/2006/main" xmlns:r="http://schemas.openxmlformats.org/officeDocument/2006/relationships" xmlns:p="http://schemas.openxmlformats.org/presentationml/2006/main">
  <p:tag name="DVSHAPEID" val="sTftsLdIgHf2Z4rdbRQ0T8"/>
</p:tagLst>
</file>

<file path=ppt/tags/tag79.xml><?xml version="1.0" encoding="utf-8"?>
<p:tagLst xmlns:a="http://schemas.openxmlformats.org/drawingml/2006/main" xmlns:r="http://schemas.openxmlformats.org/officeDocument/2006/relationships" xmlns:p="http://schemas.openxmlformats.org/presentationml/2006/main">
  <p:tag name="DVSHAPEID" val="tbrfhxtVzx2lLhZ8TGXa9w"/>
</p:tagLst>
</file>

<file path=ppt/tags/tag8.xml><?xml version="1.0" encoding="utf-8"?>
<p:tagLst xmlns:a="http://schemas.openxmlformats.org/drawingml/2006/main" xmlns:r="http://schemas.openxmlformats.org/officeDocument/2006/relationships" xmlns:p="http://schemas.openxmlformats.org/presentationml/2006/main">
  <p:tag name="DVSHAPEID" val="VRx5RuOfLrYF865FZaqJrQ"/>
</p:tagLst>
</file>

<file path=ppt/tags/tag80.xml><?xml version="1.0" encoding="utf-8"?>
<p:tagLst xmlns:a="http://schemas.openxmlformats.org/drawingml/2006/main" xmlns:r="http://schemas.openxmlformats.org/officeDocument/2006/relationships" xmlns:p="http://schemas.openxmlformats.org/presentationml/2006/main">
  <p:tag name="DVSHAPEID" val="fvIvcCPE0L0jq32dtFfl7H"/>
</p:tagLst>
</file>

<file path=ppt/tags/tag81.xml><?xml version="1.0" encoding="utf-8"?>
<p:tagLst xmlns:a="http://schemas.openxmlformats.org/drawingml/2006/main" xmlns:r="http://schemas.openxmlformats.org/officeDocument/2006/relationships" xmlns:p="http://schemas.openxmlformats.org/presentationml/2006/main">
  <p:tag name="DVSHAPEID" val="0Ej9e2Xa3JZXWWwMlQ6Vwg"/>
</p:tagLst>
</file>

<file path=ppt/tags/tag82.xml><?xml version="1.0" encoding="utf-8"?>
<p:tagLst xmlns:a="http://schemas.openxmlformats.org/drawingml/2006/main" xmlns:r="http://schemas.openxmlformats.org/officeDocument/2006/relationships" xmlns:p="http://schemas.openxmlformats.org/presentationml/2006/main">
  <p:tag name="DVSHAPEID" val="krRV6GchUOoxv4b2nMHQHh"/>
</p:tagLst>
</file>

<file path=ppt/tags/tag83.xml><?xml version="1.0" encoding="utf-8"?>
<p:tagLst xmlns:a="http://schemas.openxmlformats.org/drawingml/2006/main" xmlns:r="http://schemas.openxmlformats.org/officeDocument/2006/relationships" xmlns:p="http://schemas.openxmlformats.org/presentationml/2006/main">
  <p:tag name="DVSHAPEID" val="kt76GHkoecbJjSiiWgXLOb"/>
</p:tagLst>
</file>

<file path=ppt/tags/tag84.xml><?xml version="1.0" encoding="utf-8"?>
<p:tagLst xmlns:a="http://schemas.openxmlformats.org/drawingml/2006/main" xmlns:r="http://schemas.openxmlformats.org/officeDocument/2006/relationships" xmlns:p="http://schemas.openxmlformats.org/presentationml/2006/main">
  <p:tag name="DVSHAPEID" val="yorsAitjeGy37oO00vXvzc"/>
</p:tagLst>
</file>

<file path=ppt/tags/tag85.xml><?xml version="1.0" encoding="utf-8"?>
<p:tagLst xmlns:a="http://schemas.openxmlformats.org/drawingml/2006/main" xmlns:r="http://schemas.openxmlformats.org/officeDocument/2006/relationships" xmlns:p="http://schemas.openxmlformats.org/presentationml/2006/main">
  <p:tag name="DVSHAPEID" val="mLLjK4QqSWs8UJFd62VVYu"/>
</p:tagLst>
</file>

<file path=ppt/tags/tag86.xml><?xml version="1.0" encoding="utf-8"?>
<p:tagLst xmlns:a="http://schemas.openxmlformats.org/drawingml/2006/main" xmlns:r="http://schemas.openxmlformats.org/officeDocument/2006/relationships" xmlns:p="http://schemas.openxmlformats.org/presentationml/2006/main">
  <p:tag name="DVSHAPEID" val="afLUuWgsOiCm1FHhxotNNC"/>
</p:tagLst>
</file>

<file path=ppt/tags/tag87.xml><?xml version="1.0" encoding="utf-8"?>
<p:tagLst xmlns:a="http://schemas.openxmlformats.org/drawingml/2006/main" xmlns:r="http://schemas.openxmlformats.org/officeDocument/2006/relationships" xmlns:p="http://schemas.openxmlformats.org/presentationml/2006/main">
  <p:tag name="DVSHAPEID" val="AYt4lMoVADdSBvxQATaq7a"/>
</p:tagLst>
</file>

<file path=ppt/tags/tag88.xml><?xml version="1.0" encoding="utf-8"?>
<p:tagLst xmlns:a="http://schemas.openxmlformats.org/drawingml/2006/main" xmlns:r="http://schemas.openxmlformats.org/officeDocument/2006/relationships" xmlns:p="http://schemas.openxmlformats.org/presentationml/2006/main">
  <p:tag name="DVSHAPEID" val="wyHZwPuxsaHxENrpBt4TIY"/>
</p:tagLst>
</file>

<file path=ppt/tags/tag89.xml><?xml version="1.0" encoding="utf-8"?>
<p:tagLst xmlns:a="http://schemas.openxmlformats.org/drawingml/2006/main" xmlns:r="http://schemas.openxmlformats.org/officeDocument/2006/relationships" xmlns:p="http://schemas.openxmlformats.org/presentationml/2006/main">
  <p:tag name="DVSHAPEID" val="893bJHOzDmvqrUnlfyr3b2"/>
</p:tagLst>
</file>

<file path=ppt/tags/tag9.xml><?xml version="1.0" encoding="utf-8"?>
<p:tagLst xmlns:a="http://schemas.openxmlformats.org/drawingml/2006/main" xmlns:r="http://schemas.openxmlformats.org/officeDocument/2006/relationships" xmlns:p="http://schemas.openxmlformats.org/presentationml/2006/main">
  <p:tag name="DVSHAPEID" val="YMMyvGDgaiGmWYQ9BWDAw6"/>
</p:tagLst>
</file>

<file path=ppt/tags/tag90.xml><?xml version="1.0" encoding="utf-8"?>
<p:tagLst xmlns:a="http://schemas.openxmlformats.org/drawingml/2006/main" xmlns:r="http://schemas.openxmlformats.org/officeDocument/2006/relationships" xmlns:p="http://schemas.openxmlformats.org/presentationml/2006/main">
  <p:tag name="DVSHAPEID" val="b4RKpaiGmerxpyVl6MISxk"/>
</p:tagLst>
</file>

<file path=ppt/tags/tag91.xml><?xml version="1.0" encoding="utf-8"?>
<p:tagLst xmlns:a="http://schemas.openxmlformats.org/drawingml/2006/main" xmlns:r="http://schemas.openxmlformats.org/officeDocument/2006/relationships" xmlns:p="http://schemas.openxmlformats.org/presentationml/2006/main">
  <p:tag name="DVSHAPEID" val="1dlw2gevrFN5YZjYiDhW0g"/>
</p:tagLst>
</file>

<file path=ppt/tags/tag92.xml><?xml version="1.0" encoding="utf-8"?>
<p:tagLst xmlns:a="http://schemas.openxmlformats.org/drawingml/2006/main" xmlns:r="http://schemas.openxmlformats.org/officeDocument/2006/relationships" xmlns:p="http://schemas.openxmlformats.org/presentationml/2006/main">
  <p:tag name="DVSHAPEID" val="ZTvPpTsEkivQ2DoS71sQMM"/>
</p:tagLst>
</file>

<file path=ppt/tags/tag93.xml><?xml version="1.0" encoding="utf-8"?>
<p:tagLst xmlns:a="http://schemas.openxmlformats.org/drawingml/2006/main" xmlns:r="http://schemas.openxmlformats.org/officeDocument/2006/relationships" xmlns:p="http://schemas.openxmlformats.org/presentationml/2006/main">
  <p:tag name="DVSHAPEID" val="KkzW17u4BBjKes1dQk2Nkv"/>
</p:tagLst>
</file>

<file path=ppt/tags/tag94.xml><?xml version="1.0" encoding="utf-8"?>
<p:tagLst xmlns:a="http://schemas.openxmlformats.org/drawingml/2006/main" xmlns:r="http://schemas.openxmlformats.org/officeDocument/2006/relationships" xmlns:p="http://schemas.openxmlformats.org/presentationml/2006/main">
  <p:tag name="DVSHAPEID" val="A7XGApwft9uc9aftSl9fHU"/>
</p:tagLst>
</file>

<file path=ppt/tags/tag95.xml><?xml version="1.0" encoding="utf-8"?>
<p:tagLst xmlns:a="http://schemas.openxmlformats.org/drawingml/2006/main" xmlns:r="http://schemas.openxmlformats.org/officeDocument/2006/relationships" xmlns:p="http://schemas.openxmlformats.org/presentationml/2006/main">
  <p:tag name="DVSHAPEID" val="xhoWRUb8OZrfJsYkw5yl79"/>
</p:tagLst>
</file>

<file path=ppt/tags/tag96.xml><?xml version="1.0" encoding="utf-8"?>
<p:tagLst xmlns:a="http://schemas.openxmlformats.org/drawingml/2006/main" xmlns:r="http://schemas.openxmlformats.org/officeDocument/2006/relationships" xmlns:p="http://schemas.openxmlformats.org/presentationml/2006/main">
  <p:tag name="DVSHAPEID" val="g2jQYnsHD5OGzGiDxB4llv"/>
</p:tagLst>
</file>

<file path=ppt/tags/tag97.xml><?xml version="1.0" encoding="utf-8"?>
<p:tagLst xmlns:a="http://schemas.openxmlformats.org/drawingml/2006/main" xmlns:r="http://schemas.openxmlformats.org/officeDocument/2006/relationships" xmlns:p="http://schemas.openxmlformats.org/presentationml/2006/main">
  <p:tag name="DVSHAPEID" val="KUrMvxO4GlMn0mD1WNG7lm"/>
</p:tagLst>
</file>

<file path=ppt/tags/tag98.xml><?xml version="1.0" encoding="utf-8"?>
<p:tagLst xmlns:a="http://schemas.openxmlformats.org/drawingml/2006/main" xmlns:r="http://schemas.openxmlformats.org/officeDocument/2006/relationships" xmlns:p="http://schemas.openxmlformats.org/presentationml/2006/main">
  <p:tag name="DVSHAPEID" val="q3Sh2SxXhLOLhoobSUSzos"/>
</p:tagLst>
</file>

<file path=ppt/tags/tag99.xml><?xml version="1.0" encoding="utf-8"?>
<p:tagLst xmlns:a="http://schemas.openxmlformats.org/drawingml/2006/main" xmlns:r="http://schemas.openxmlformats.org/officeDocument/2006/relationships" xmlns:p="http://schemas.openxmlformats.org/presentationml/2006/main">
  <p:tag name="DVSHAPEID" val="TcGW0wFgFeaotoTduVwJ3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6016</TotalTime>
  <Words>836</Words>
  <Application>Microsoft Office PowerPoint</Application>
  <PresentationFormat>On-screen Show (4:3)</PresentationFormat>
  <Paragraphs>190</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Executive</vt:lpstr>
      <vt:lpstr>1_Executive</vt:lpstr>
      <vt:lpstr>Slide 1</vt:lpstr>
      <vt:lpstr>We Are Different.</vt:lpstr>
      <vt:lpstr>Alhambra Your Personal CFO</vt:lpstr>
      <vt:lpstr>Our Preferred Custodians</vt:lpstr>
      <vt:lpstr>People</vt:lpstr>
      <vt:lpstr>People</vt:lpstr>
      <vt:lpstr>People</vt:lpstr>
      <vt:lpstr>Investment Philosophy</vt:lpstr>
      <vt:lpstr>Strategic Investing Process</vt:lpstr>
      <vt:lpstr>Tactical Investing Process</vt:lpstr>
      <vt:lpstr>Client Assessment</vt:lpstr>
      <vt:lpstr>Customized Investment Solution</vt:lpstr>
      <vt:lpstr>Reach Your Financial Goals With Alhambra</vt:lpstr>
      <vt:lpstr>Slide 14</vt:lpstr>
      <vt:lpstr>Offices and Contact Information</vt:lpstr>
      <vt:lpstr>Slide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ALHAMBRA INVESTMENT PARTNERS</dc:title>
  <dc:creator>Doug</dc:creator>
  <cp:lastModifiedBy>Marcelo</cp:lastModifiedBy>
  <cp:revision>182</cp:revision>
  <dcterms:created xsi:type="dcterms:W3CDTF">2011-04-26T22:58:08Z</dcterms:created>
  <dcterms:modified xsi:type="dcterms:W3CDTF">2011-08-12T17:24:02Z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oogle.Documents.Tracking">
    <vt:lpwstr>false</vt:lpwstr>
  </property>
  <property fmtid="{D5CDD505-2E9C-101B-9397-08002B2CF9AE}" pid="3" name="Google.Documents.DocumentId">
    <vt:lpwstr>1DmEGhbKihvhRmBLxEAhHLA5ypGvxwwx0pDbU_q29X8s</vt:lpwstr>
  </property>
  <property fmtid="{D5CDD505-2E9C-101B-9397-08002B2CF9AE}" pid="4" name="Google.Documents.RevisionId">
    <vt:lpwstr>05291984808262352195</vt:lpwstr>
  </property>
  <property fmtid="{D5CDD505-2E9C-101B-9397-08002B2CF9AE}" pid="5" name="Google.Documents.PreviousRevisionId">
    <vt:lpwstr>08836033088494099698</vt:lpwstr>
  </property>
  <property fmtid="{D5CDD505-2E9C-101B-9397-08002B2CF9AE}" pid="6" name="Google.Documents.PluginVersion">
    <vt:lpwstr>2.0.2154.5604</vt:lpwstr>
  </property>
  <property fmtid="{D5CDD505-2E9C-101B-9397-08002B2CF9AE}" pid="7" name="Google.Documents.MergeIncapabilityFlags">
    <vt:i4>0</vt:i4>
  </property>
</Properties>
</file>